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15" r:id="rId3"/>
    <p:sldId id="281" r:id="rId4"/>
    <p:sldId id="259" r:id="rId5"/>
    <p:sldId id="323" r:id="rId6"/>
    <p:sldId id="283" r:id="rId7"/>
    <p:sldId id="284" r:id="rId8"/>
    <p:sldId id="303" r:id="rId9"/>
    <p:sldId id="301" r:id="rId10"/>
    <p:sldId id="310" r:id="rId11"/>
    <p:sldId id="307" r:id="rId12"/>
    <p:sldId id="322" r:id="rId13"/>
    <p:sldId id="260" r:id="rId14"/>
    <p:sldId id="264" r:id="rId15"/>
    <p:sldId id="325" r:id="rId16"/>
    <p:sldId id="304" r:id="rId17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deric Weijs" initials="AW" lastIdx="2" clrIdx="0">
    <p:extLst>
      <p:ext uri="{19B8F6BF-5375-455C-9EA6-DF929625EA0E}">
        <p15:presenceInfo xmlns:p15="http://schemas.microsoft.com/office/powerpoint/2012/main" userId="n18JzKcKWuH/SA3b+uKffCdWJbjU8+UtumGSkJ880Hg=" providerId="None"/>
      </p:ext>
    </p:extLst>
  </p:cmAuthor>
  <p:cmAuthor id="2" name="Caroline calis" initials="Cc" lastIdx="6" clrIdx="1">
    <p:extLst>
      <p:ext uri="{19B8F6BF-5375-455C-9EA6-DF929625EA0E}">
        <p15:presenceInfo xmlns:p15="http://schemas.microsoft.com/office/powerpoint/2012/main" userId="90P5m0qhn39X1IpTqpNwAGU/cWhyBU29CSY0SJyk3u8=" providerId="None"/>
      </p:ext>
    </p:extLst>
  </p:cmAuthor>
  <p:cmAuthor id="3" name="Hans Voskamp" initials="HV" lastIdx="2" clrIdx="2">
    <p:extLst>
      <p:ext uri="{19B8F6BF-5375-455C-9EA6-DF929625EA0E}">
        <p15:presenceInfo xmlns:p15="http://schemas.microsoft.com/office/powerpoint/2012/main" userId="S-1-5-21-2525347398-3270364049-3562338766-97911" providerId="AD"/>
      </p:ext>
    </p:extLst>
  </p:cmAuthor>
  <p:cmAuthor id="4" name="Wijers, M.M. (Monica)" initials="WM(" lastIdx="1" clrIdx="3">
    <p:extLst>
      <p:ext uri="{19B8F6BF-5375-455C-9EA6-DF929625EA0E}">
        <p15:presenceInfo xmlns:p15="http://schemas.microsoft.com/office/powerpoint/2012/main" userId="S::m.wijers@uu.nl::8bb537aa-b777-429a-acf8-44a950bd33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6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1" autoAdjust="0"/>
    <p:restoredTop sz="87838"/>
  </p:normalViewPr>
  <p:slideViewPr>
    <p:cSldViewPr snapToGrid="0" snapToObjects="1">
      <p:cViewPr varScale="1">
        <p:scale>
          <a:sx n="96" d="100"/>
          <a:sy n="96" d="100"/>
        </p:scale>
        <p:origin x="952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1T07:50:37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0 24575,'19'0'0,"-1"0"0,-1 0 0,-4 0 0,4 0 0,-6 0 0,0 0 0,-10 0 0,-7 0 0,-6 0 0,-4 0 0,5 0 0,0 0 0,0 0 0,-7 0 0,5 0 0,-4 0 0,6 0 0,-7 0 0,5 0 0,-4 0 0,6 0 0,0 0 0,0 0 0,0 0 0,0 0 0,-1 0 0,1 0 0,0 0 0,10 0 0,7 0 0,6 0 0,4 0 0,-5 0 0,0 0 0,-1 0 0,1 0 0,0 0 0,7 0 0,1 0 0,0 0 0,-1 0 0,-8 0 0,8 0 0,-5 0 0,4 0 0,-6 0 0,-5 0 0,-1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2T09:57:3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335 565 11976 0 0,'0'0'266'0'0,"0"0"44"0"0,0 0 15 0 0,0 0-26 0 0,2 1-198 0 0,6 7-90 0 0,5 6-15 0 0,-9-12 14 0 0,8 3 54 0 0,-7-2 168 0 0,2 1 96 0 0,1-1 1 0 0,0 1-1 0 0,1-1 0 0 0,-1-1 0 0 0,0 0 0 0 0,1 0 0 0 0,14 1 1 0 0,3 1 223 0 0,-16-2-344 0 0,-1-1-1 0 0,1 0 1 0 0,18 0-1 0 0,-23-1-271 0 0,-2 1 96 0 0,0-1 1 0 0,0 0-1 0 0,0 0 0 0 0,0-1 0 0 0,1 1 0 0 0,-1-1 1 0 0,0 1-1 0 0,0-1 0 0 0,0 0 0 0 0,0 0 0 0 0,0 0 1 0 0,5-3-1 0 0,4-5 188 0 0,-7 6-179 0 0,0 0 0 0 0,-1 0 0 0 0,0-1 0 0 0,0 1 0 0 0,0-1 0 0 0,0 0 0 0 0,4-6 0 0 0,-3 2 22 0 0,-2 4-28 0 0,0 0 1 0 0,0-1 0 0 0,-1 1 0 0 0,4-7 0 0 0,-6 9-30 0 0,1 1 0 0 0,-1 0 0 0 0,0-1 0 0 0,0 1 0 0 0,1 0 1 0 0,-1-1-1 0 0,0 1 0 0 0,0 0 0 0 0,0-1 0 0 0,0 1 0 0 0,-1-1 0 0 0,1 1 0 0 0,0 0 0 0 0,0-1 0 0 0,-1 1 0 0 0,1 0 0 0 0,-1-1 0 0 0,1 1 1 0 0,-1 0-1 0 0,0 0 0 0 0,0-2 0 0 0,-9-22-92 0 0,4 16 74 0 0,-1-1 0 0 0,0 1 0 0 0,-1 0 0 0 0,0 1 0 0 0,-14-12 0 0 0,8 4-34 0 0,12 13 33 0 0,0 1 1 0 0,-1-1 0 0 0,1 1-1 0 0,0-1 1 0 0,-1 1-1 0 0,-4-3 1 0 0,-7-4-228 0 0,0 2 0 0 0,-1 0 0 0 0,-24-8 0 0 0,30 12 181 0 0,1 1 0 0 0,-1 1 0 0 0,0-1 0 0 0,0 1 0 0 0,0 1 0 0 0,0 0 0 0 0,0 0 0 0 0,-11 2 0 0 0,6 2-241 0 0,1 0 1 0 0,1 0-1 0 0,-1 1 0 0 0,1 1 0 0 0,-1 0 0 0 0,1 0 0 0 0,1 1 0 0 0,0 1 0 0 0,-21 18 0 0 0,-15 16-1268 0 0,46-42 1560 0 0,0 1 0 0 0,0-1 0 0 0,0 0 0 0 0,0 1 0 0 0,0-1 0 0 0,0 0 0 0 0,0 1 0 0 0,1-1 0 0 0,-1 0 0 0 0,0 0 0 0 0,0 0 0 0 0,0 0 0 0 0,0 0 0 0 0,0 0 0 0 0,0 0 0 0 0,0 0 0 0 0,0-1 0 0 0,0 1 0 0 0,0 0 0 0 0,0 0 0 0 0,-1-2 0 0 0,-12-5 0 0 0,11 4 68 0 0,-5-3 177 0 0,1-1 0 0 0,-12-13 0 0 0,17 17-237 0 0,0 0-1 0 0,0 0 1 0 0,1 0 0 0 0,-1 0-1 0 0,1-1 1 0 0,-1 1 0 0 0,1-1 0 0 0,0 1-1 0 0,0-1 1 0 0,0-5 0 0 0,0 5-8 0 0,1 1 0 0 0,-1-1 0 0 0,0 1 0 0 0,0 0 1 0 0,-1-1-1 0 0,-2-5 0 0 0,2 6 24 0 0,1 0-1 0 0,-1 0 0 0 0,1 0 1 0 0,0-1-1 0 0,0 1 1 0 0,-1-6-1 0 0,1 2-14 0 0,0 0 1 0 0,0 0-1 0 0,0 0 0 0 0,-1 0 1 0 0,0 1-1 0 0,-1-1 0 0 0,-2-6 1 0 0,2 8-2 0 0,2 1 0 0 0,-1 0 0 0 0,0-1 0 0 0,1 1 0 0 0,0-1 0 0 0,-1-6 0 0 0,-1-4 0 0 0,2 12-7 0 0,0 0 1 0 0,0 0 0 0 0,0 0 0 0 0,-1 0-1 0 0,0 0 1 0 0,1 0 0 0 0,-5-4 0 0 0,4 4 1 0 0,-1 0 1 0 0,1-1 0 0 0,0 1-1 0 0,0-1 1 0 0,-1-4 0 0 0,-8-16-59 0 0,9 20 72 0 0,0-1 0 0 0,0 1 0 0 0,1 0 0 0 0,-1-1 0 0 0,1 1 0 0 0,0-1 0 0 0,0 0 0 0 0,0-9 0 0 0,1 10 16 0 0,-1 1 46 0 0,1-1 0 0 0,0 1-1 0 0,1 0 1 0 0,-1 0 0 0 0,0-1-1 0 0,1 1 1 0 0,0 0 0 0 0,0 0 0 0 0,0-1-1 0 0,0 1 1 0 0,3-5 0 0 0,-3 6-11 0 0,0 0-1 0 0,1 1 1 0 0,-1-1 0 0 0,1 0 0 0 0,-1 0 0 0 0,1 1 0 0 0,0-1 0 0 0,0 1 0 0 0,0 0 0 0 0,0-1 0 0 0,0 1 0 0 0,0 0 0 0 0,0 0 0 0 0,0 0 0 0 0,0 1 0 0 0,0-1 0 0 0,1 0 0 0 0,-1 1 0 0 0,0-1 0 0 0,3 1 0 0 0,5 0 84 0 0,-1 0 1 0 0,0 0 0 0 0,17 4 0 0 0,-23-4-119 0 0,5 3 50 0 0,1 0 0 0 0,-1 1 0 0 0,0 0 0 0 0,0 1 0 0 0,8 5 0 0 0,-1 4 5 0 0,-7-6-70 0 0,-1-4 4 0 0,-7-4-44 0 0,0 1-1 0 0,1-1 0 0 0,-1 0 0 0 0,1 0 0 0 0,-1 1 0 0 0,0-1 0 0 0,1 0 0 0 0,-1 1 0 0 0,0-1 0 0 0,1 0 0 0 0,-1 1 1 0 0,0-1-1 0 0,0 0 0 0 0,1 1 0 0 0,-1-1 0 0 0,0 0 0 0 0,0 1 0 0 0,0-1 0 0 0,0 1 0 0 0,1-1 0 0 0,-1 1 0 0 0,0-1 1 0 0,0 0-1 0 0,0 1 0 0 0,0-1 0 0 0,0 1 0 0 0,0-1 0 0 0,0 1 0 0 0,0-1 0 0 0,0 1 0 0 0,0-1 0 0 0,-1 0 0 0 0,1 1 1 0 0,0-1-1 0 0,0 1 0 0 0,0-1 0 0 0,0 1 0 0 0,-1-1 0 0 0,1 0 0 0 0,0 1 0 0 0,0-1 0 0 0,-1 1 0 0 0,-1 5-1154 0 0,2-6-3829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2T09:57:3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8496 0 0,'0'0'388'0'0,"0"0"-11"0"0,2 2-238 0 0,5 6 904 0 0,-1 1 0 0 0,0 0 0 0 0,7 14 0 0 0,-11-20-925 0 0,1 0 0 0 0,-1 0 0 0 0,1 0 0 0 0,0 0 0 0 0,5 5 0 0 0,-4-6 10 0 0,6 9 34 0 0,1-1 1 0 0,0 0 0 0 0,0-1-1 0 0,1 0 1 0 0,1-1 0 0 0,24 13-1 0 0,-24-14-251 0 0,-2-3 21 0 0,-7-4 157 0 0,0 1 1 0 0,0-1-1 0 0,-1 0 0 0 0,1 0 1 0 0,0-1-1 0 0,-1 1 0 0 0,1-1 0 0 0,0 0 1 0 0,-1 0-1 0 0,1 0 0 0 0,-1 0 1 0 0,1 0-1 0 0,-1-1 0 0 0,6-3 1 0 0,-7 4-52 0 0,-1 0 0 0 0,1-1 0 0 0,0 1 0 0 0,-1-1 0 0 0,1 1 0 0 0,-1-1 0 0 0,1 0 0 0 0,-1 1 0 0 0,0-1 0 0 0,1 0 0 0 0,-1 0 0 0 0,0 0 0 0 0,0 0 0 0 0,-1 0 0 0 0,1 0 0 0 0,0 0 0 0 0,-1-1 0 0 0,1 1 0 0 0,-1 0 0 0 0,0 0 0 0 0,0 0 0 0 0,1-1 0 0 0,-1 1 0 0 0,-1 0 0 0 0,1-4 0 0 0,-2-3 0 0 0,1 1 0 0 0,-1-1-1 0 0,-1 0 1 0 0,-6-16 0 0 0,-4-14-218 0 0,11 34 135 0 0,0 1 0 0 0,1-1 0 0 0,-1 0 0 0 0,1 1 0 0 0,-2-10 0 0 0,3 10 44 0 0,-1 0-1 0 0,0-1 0 0 0,0 1 1 0 0,0 0-1 0 0,-1 0 0 0 0,1 0 1 0 0,-1 0-1 0 0,0 0 0 0 0,-5-7 0 0 0,-11-10 2 0 0,-41-39 0 0 0,57 59-9 0 0,0-1-1 0 0,0 1 0 0 0,0 0 0 0 0,0-1 1 0 0,-1 1-1 0 0,1 0 0 0 0,-1 0 0 0 0,1 1 0 0 0,-1-1 1 0 0,1 0-1 0 0,-1 1 0 0 0,1-1 0 0 0,-1 1 0 0 0,1 0 1 0 0,-1 0-1 0 0,1 0 0 0 0,-1 0 0 0 0,0 1 0 0 0,-2 0 1 0 0,3-1-349 0 0,0 0 0 0 0,0 1 0 0 0,0 0 1 0 0,1 0-1 0 0,-1-1 0 0 0,0 1 0 0 0,0 0 1 0 0,1 0-1 0 0,-1 0 0 0 0,0 1 0 0 0,1-1 1 0 0,0 0-1 0 0,-1 1 0 0 0,1-1 0 0 0,-2 3 1 0 0,-2 6-4603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2T09:57:32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76 185 8288 0 0,'0'0'190'0'0,"0"0"28"0"0,0 0 7 0 0,0 0 43 0 0,0 0 159 0 0,0 0 70 0 0,0 0 14 0 0,0 0 1 0 0,0 0 0 0 0,0 0 0 0 0,0 0 0 0 0,0 0 0 0 0,1 1 0 0 0,31 38 1120 0 0,-2-9-1266 0 0,-26-27-283 0 0,-2-1 156 0 0,-2-2-63 0 0,1 0-270 0 0,3 2 137 0 0,0-1 0 0 0,0 0-1 0 0,-1 0 1 0 0,1 0 0 0 0,0 0-1 0 0,0-1 1 0 0,0 1-1 0 0,0-1 1 0 0,0 0 0 0 0,0-1-1 0 0,0 1 1 0 0,0 0 0 0 0,0-1-1 0 0,0 0 1 0 0,0 0 0 0 0,0 0-1 0 0,-1-1 1 0 0,1 1 0 0 0,4-3-1 0 0,2-1 158 0 0,2-2 3 0 0,-10 4-212 0 0,-1 0 15 0 0,1 2-6 0 0,-1 0 0 0 0,0-1 0 0 0,0 1 0 0 0,0 0 0 0 0,0 0 0 0 0,0-1 0 0 0,0 1 0 0 0,0-1 0 0 0,0 1 0 0 0,-1-1 0 0 0,1 1 0 0 0,-1-1 0 0 0,1 1 0 0 0,-1-1 0 0 0,1 0 0 0 0,-1-2 0 0 0,4-17 0 0 0,-4 20 0 0 0,1 0-1 0 0,-1 0 1 0 0,0 1-1 0 0,0-1 1 0 0,0 0-1 0 0,0 0 1 0 0,0 0-1 0 0,0 0 1 0 0,-1 0-1 0 0,1 0 1 0 0,0 0-1 0 0,0 1 1 0 0,-1-1 0 0 0,1-1-1 0 0,-3-12 327 0 0,2 9-332 0 0,0 1-1 0 0,0 0 0 0 0,-1 0 1 0 0,1 0-1 0 0,-1 0 1 0 0,0 0-1 0 0,0 0 1 0 0,0 0-1 0 0,0 0 1 0 0,-1 1-1 0 0,-3-5 0 0 0,-22-14-145 0 0,12 4 136 0 0,11 11 66 0 0,-1 0-1 0 0,0 1 1 0 0,0 0 0 0 0,0 0-1 0 0,-14-9 1 0 0,14 12-121 0 0,0-1-1 0 0,0 1 1 0 0,0 1 0 0 0,0-1-1 0 0,0 1 1 0 0,-9-2 0 0 0,11 3-80 0 0,0 1 0 0 0,0 0 0 0 0,0 0 0 0 0,0 0 0 0 0,0 0 0 0 0,0 1 0 0 0,0 0 0 0 0,1 0 0 0 0,-1 0 0 0 0,0 0 0 0 0,-5 2 0 0 0,6-1-205 0 0,-1-1 1 0 0,1 1-1 0 0,0 0 0 0 0,0 0 1 0 0,0 0-1 0 0,0 0 0 0 0,0 1 0 0 0,1-1 1 0 0,-5 6-1 0 0,-4 2-4081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2T09:57:33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31 150 10136 0 0,'0'0'464'0'0,"0"0"-10"0"0,0 0-222 0 0,0 0 156 0 0,0 0 100 0 0,0 0 22 0 0,0 0-68 0 0,1 1-292 0 0,1 5-62 0 0,-1-4 282 0 0,0-2-288 0 0,0 1 0 0 0,0 0 0 0 0,0 0 0 0 0,0 0-1 0 0,-1 0 1 0 0,1 0 0 0 0,0 0 0 0 0,0 0 0 0 0,-1 0-1 0 0,1 1 1 0 0,0-1 16 0 0,3 5 86 0 0,-3-4-156 0 0,0 0 0 0 0,1 0 1 0 0,-1 0-1 0 0,1 0 0 0 0,0 0 0 0 0,0 0 1 0 0,0 0-1 0 0,0-1 0 0 0,0 1 0 0 0,0-1 1 0 0,0 0-1 0 0,0 1 0 0 0,0-1 0 0 0,5 1 1 0 0,3 4-29 0 0,-7-3 0 0 0,0-1 0 0 0,1 0 0 0 0,-1 0 0 0 0,1 0 0 0 0,-1 0 0 0 0,6 1 0 0 0,-8-3 1 0 0,3 2 82 0 0,0 0-1 0 0,0-1 1 0 0,-1 0 0 0 0,2 1-1 0 0,-1-1 1 0 0,0-1 0 0 0,0 1-1 0 0,0 0 1 0 0,0-1 0 0 0,0 0-1 0 0,1 0 1 0 0,-1 0 0 0 0,0-1-1 0 0,8-1 1 0 0,-10 1-89 0 0,0 1 23 0 0,-1-1-1 0 0,1 0 0 0 0,0 1 0 0 0,-1-1 1 0 0,1 0-1 0 0,-1 0 0 0 0,1 0 0 0 0,-1 0 1 0 0,0 0-1 0 0,1 0 0 0 0,-1 0 0 0 0,0 0 1 0 0,0 0-1 0 0,0-1 0 0 0,0 1 0 0 0,0-1 1 0 0,0 1-1 0 0,0-1 0 0 0,0 1 0 0 0,0-1 1 0 0,-1 1-1 0 0,1-1 0 0 0,-1 0 0 0 0,1 1 1 0 0,-1-1-1 0 0,1-1 0 0 0,-1-3 20 0 0,0 1-1 0 0,0-1 1 0 0,0 1-1 0 0,-1 0 1 0 0,0 0 0 0 0,-2-9-1 0 0,0 0 17 0 0,2 9-42 0 0,-1 0 0 0 0,0 0-1 0 0,0 1 1 0 0,0-1 0 0 0,0 1-1 0 0,0 0 1 0 0,-1 0 0 0 0,-5-7-1 0 0,0 2-11 0 0,-1-1 0 0 0,-9-8-1 0 0,11 12-22 0 0,6 6 21 0 0,1-1-1 0 0,-1 0 1 0 0,0 0 0 0 0,0 1-1 0 0,1-1 1 0 0,-1 1-1 0 0,0-1 1 0 0,0 1 0 0 0,0-1-1 0 0,0 1 1 0 0,0-1 0 0 0,0 1-1 0 0,0 0 1 0 0,0-1 0 0 0,0 1-1 0 0,0 0 1 0 0,-2 0-1 0 0,-58-18-221 0 0,44 14 21 0 0,-23-8 0 0 0,30 7-16 0 0,9 4-9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2T09:57:34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1 459 1376 0 0,'0'0'220'0'0,"0"0"388"0"0,0 0 175 0 0,0 0 31 0 0,0 0-44 0 0,0 0-224 0 0,0 0-98 0 0,0 0-21 0 0,0 0-6 0 0,0 0-12 0 0,0 0-7 0 0,0 0-2 0 0,0 0 20 0 0,0 0 84 0 0,0 0 37 0 0,0 0 10 0 0,0 0 21 0 0,0 0 82 0 0,0 0 33 0 0,0 0 8 0 0,1 1-23 0 0,20 8 891 0 0,20 14 1 0 0,-16-10-1241 0 0,45 23 14 0 0,-62-31-314 0 0,11 1 30 0 0,-13-5-42 0 0,-4 0 44 0 0,-2-1 17 0 0,0 0 5 0 0,-2-2-62 0 0,0 1 0 0 0,1 0 0 0 0,-1-1 0 0 0,0 0 0 0 0,1 1 0 0 0,-1-1 0 0 0,1 0 0 0 0,0 0 0 0 0,0 0 0 0 0,0 0 0 0 0,-2-3 0 0 0,2 2-12 0 0,-1 0 0 0 0,1 1-1 0 0,-1-1 1 0 0,1 1 0 0 0,-1-1-1 0 0,0 1 1 0 0,-4-4-1 0 0,-3 0 6 0 0,0-2-1 0 0,1 1 0 0 0,0-1 0 0 0,0-1 0 0 0,1 0 0 0 0,0 0 0 0 0,0 0 0 0 0,-9-19 0 0 0,-7-15-7 0 0,10 16 0 0 0,11 23 8 0 0,-1 0-1 0 0,1-1 1 0 0,0 1-1 0 0,1-1 1 0 0,-1 1-1 0 0,1-1 1 0 0,0 1-1 0 0,0-1 1 0 0,-1-6-1 0 0,2 8 6 0 0,-1 0 3 0 0,3-12-2 0 0,1 9-57 0 0,-2 5 43 0 0,-1 1 0 0 0,0-1-1 0 0,1 0 1 0 0,-1 0 0 0 0,1 0-1 0 0,-1 1 1 0 0,1-1 0 0 0,-1 0-1 0 0,1 1 1 0 0,0-1 0 0 0,-1 0-1 0 0,1 1 1 0 0,0-1 0 0 0,-1 1-1 0 0,1-1 1 0 0,0 1 0 0 0,1-1-1 0 0,1 0 7 0 0,-2 0-3 0 0,0 0 0 0 0,0 1-1 0 0,1-1 1 0 0,-1 1 0 0 0,0-1-1 0 0,0 1 1 0 0,0-1 0 0 0,1 1-1 0 0,-1 0 1 0 0,0-1 0 0 0,1 1-1 0 0,-1 0 1 0 0,0 0 0 0 0,1 0 0 0 0,-1 0-1 0 0,0 0 1 0 0,1 0 0 0 0,0 1-1 0 0,4 0 0 0 0,1-1-43 0 0,0 1-1 0 0,0 0 1 0 0,0 0-1 0 0,0 0 1 0 0,0 1-1 0 0,0 0 1 0 0,0 1-1 0 0,-1-1 0 0 0,1 1 1 0 0,-1 1-1 0 0,10 5 1 0 0,-15-7-35 0 0,1-1 10 0 0,0-1 48 0 0,-2 0 13 0 0,1 0 0 0 0,-1 0-1 0 0,1 0 1 0 0,-1 0 0 0 0,1 0 0 0 0,-1 0 0 0 0,1 0-1 0 0,-1 1 1 0 0,1-1 0 0 0,-1 0 0 0 0,1 0 0 0 0,-1 1-1 0 0,0-1 1 0 0,1 0 0 0 0,-1 0 0 0 0,1 1 0 0 0,-1-1-1 0 0,1 1 1 0 0,-1-1 5 0 0,0 0 0 0 0,0 0 0 0 0,0 0-1 0 0,0 0 1 0 0,0 0 0 0 0,-1 0 0 0 0,1 0 0 0 0,0 0 0 0 0,0 0-1 0 0,0 0 1 0 0,0 0 0 0 0,0 0 0 0 0,0 0 0 0 0,0 0 0 0 0,0 0-1 0 0,0 0 1 0 0,0 0 0 0 0,0 0 0 0 0,0 0 0 0 0,0 0 0 0 0,0 0-1 0 0,0 0 1 0 0,0 0 0 0 0,0 0 0 0 0,0 0 0 0 0,-1 0 0 0 0,1 0-1 0 0,0 0 1 0 0,0 0 0 0 0,0 0 0 0 0,0 0 0 0 0,0 0-1 0 0,0 0 1 0 0,0 1 0 0 0,0-1 0 0 0,0 0 0 0 0,0 0 0 0 0,0 0-1 0 0,0 0 1 0 0,0 0 0 0 0,0 0 0 0 0,0 0 0 0 0,0 0 0 0 0,0 0-1 0 0,0 0 1 0 0,0 0 0 0 0,0 0 0 0 0,0 0 0 0 0,0 0 0 0 0,0 0-1 0 0,0 0 1 0 0,0 0 0 0 0,0 0 0 0 0,0 1 0 0 0,-10-4-3 0 0,-10-6 15 0 0,10 4 24 0 0,7 3-23 0 0,0 0-1 0 0,0 0 1 0 0,0 0 0 0 0,0-1 0 0 0,0 1 0 0 0,0-1 0 0 0,-2-2 0 0 0,-10-10 55 0 0,12 13-68 0 0,1-1 0 0 0,-1 1 0 0 0,1 0-1 0 0,0-1 1 0 0,0 1 0 0 0,0-1 0 0 0,0 0 0 0 0,-3-5-1 0 0,-6-15 3 0 0,8 18 26 0 0,0 1 0 0 0,1-1 1 0 0,0 1-1 0 0,0-1 0 0 0,0 0 1 0 0,1 0-1 0 0,-1 0 0 0 0,0-10 0 0 0,-1-12 50 0 0,2 21-54 0 0,1-1 1 0 0,-1 1-1 0 0,1-1 1 0 0,0 0-1 0 0,2-7 0 0 0,-2 13-8 0 0,0 0 0 0 0,0 0-1 0 0,0 0 1 0 0,0 0-1 0 0,0 0 1 0 0,1 0-1 0 0,-1 0 1 0 0,0 0-1 0 0,1 0 1 0 0,-1 1-1 0 0,0-1 1 0 0,1 0-1 0 0,0 0 1 0 0,-1 0-1 0 0,1 0 1 0 0,-1 1-1 0 0,1-1 1 0 0,0 0-1 0 0,-1 1 1 0 0,1-1-1 0 0,1-1 1 0 0,2 0 82 0 0,3-4 73 0 0,0 0-1 0 0,0 1 0 0 0,11-6 0 0 0,-15 9-139 0 0,-2 2-18 0 0,1-1-1 0 0,-1 1 0 0 0,1 0 1 0 0,-1-1-1 0 0,1 1 0 0 0,-1 0 1 0 0,1 0-1 0 0,-1 0 0 0 0,1 0 1 0 0,0 0-1 0 0,2 1 0 0 0,2-1 14 0 0,-2 0-20 0 0,-3 0-5 0 0,0-1-1 0 0,0 1 0 0 0,0 1 0 0 0,1-1 1 0 0,-1 0-1 0 0,0 0 0 0 0,0 0 0 0 0,0 0 1 0 0,0 1-1 0 0,0-1 0 0 0,0 1 0 0 0,0-1 0 0 0,0 1 1 0 0,0-1-1 0 0,0 1 0 0 0,2 1 0 0 0,0-1 2 0 0,1 1-1 0 0,0-1 0 0 0,0 1 0 0 0,0-1 0 0 0,4 0 1 0 0,26 7-87 0 0,-32-8-10 0 0,-2 0-114 0 0,0 0-51 0 0,0 0-11 0 0,0 0 21 0 0,0 0 88 0 0,0 0 40 0 0,0 0-1114 0 0,0 0-4489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2T09:57:35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1 360 5984 0 0,'0'0'464'0'0,"1"0"-60"0"0,40 9 7337 0 0,-39-9-7321 0 0,-2 0-47 0 0,1 1-125 0 0,5 2-77 0 0,-1-1-1 0 0,1 1 0 0 0,-1 1 1 0 0,0-1-1 0 0,0 1 0 0 0,-1-1 0 0 0,7 8 1 0 0,-10-11-152 0 0,-1 1 0 0 0,1-1 0 0 0,-1 1 0 0 0,1-1 0 0 0,-1 1 0 0 0,1-1 0 0 0,-1 0 0 0 0,1 1 1 0 0,0-1-1 0 0,-1 0 0 0 0,1 1 0 0 0,0-1 0 0 0,-1 0 0 0 0,1 0 0 0 0,1 1 0 0 0,2 0 38 0 0,-1 2 4 0 0,-2-2-44 0 0,0 0 1 0 0,0 0-1 0 0,0 0 1 0 0,0-1-1 0 0,0 1 1 0 0,0 0-1 0 0,1-1 1 0 0,-1 1-1 0 0,0-1 1 0 0,0 1-1 0 0,0-1 1 0 0,1 0-1 0 0,1 1 1 0 0,29 12-201 0 0,-13-6 165 0 0,21 7-1 0 0,-28-8 303 0 0,-11-6-289 0 0,0 1-1 0 0,-1-1 1 0 0,1 0 0 0 0,-1 1 0 0 0,1-1-1 0 0,0 0 1 0 0,-1 1 0 0 0,1-1-1 0 0,0 0 1 0 0,-1 0 0 0 0,1 1 0 0 0,0-1-1 0 0,-1 0 1 0 0,1 0 0 0 0,0 0 0 0 0,-1 0-1 0 0,1 0 1 0 0,0 0 0 0 0,1 0-1 0 0,-9-9-152 0 0,-9-6 358 0 0,-10-8 198 0 0,19 17-398 0 0,1 1 0 0 0,0-1 0 0 0,0-1 0 0 0,0 1 0 0 0,-8-13 0 0 0,5 7 0 0 0,6 9 0 0 0,1-1 0 0 0,-1 1 0 0 0,1-1 0 0 0,0 0 0 0 0,-1 0 0 0 0,2 0 0 0 0,-3-6 0 0 0,-4-2 0 0 0,7 11 0 0 0,0 0 0 0 0,1 0 0 0 0,-1 0 0 0 0,0 0 0 0 0,0 0 0 0 0,1 0 0 0 0,-1 0 0 0 0,1 0 0 0 0,-1 0 0 0 0,1 0 0 0 0,0 0 0 0 0,-1 0 0 0 0,1-2 0 0 0,-4-12 1 0 0,3 9 1 0 0,-1 0 0 0 0,1-1 1 0 0,1 1-1 0 0,-1-12 0 0 0,1 17 10 0 0,0 0-1 0 0,1 0 0 0 0,-1 0 0 0 0,0 0 1 0 0,0 0-1 0 0,1 0 0 0 0,-1 0 0 0 0,1 0 0 0 0,-1 0 1 0 0,1 0-1 0 0,-1 1 0 0 0,1-1 0 0 0,0 0 1 0 0,-1 0-1 0 0,1 0 0 0 0,0 1 0 0 0,-1-1 1 0 0,1 0-1 0 0,0 1 0 0 0,0-1 0 0 0,0 1 0 0 0,0-1 1 0 0,0 1-1 0 0,-1-1 0 0 0,1 1 0 0 0,0 0 1 0 0,0 0-1 0 0,0-1 0 0 0,0 1 0 0 0,0 0 0 0 0,0 0 1 0 0,2 0-1 0 0,1-1 2 0 0,0 1 1 0 0,0 0-1 0 0,0 0 0 0 0,0 0 1 0 0,0 1-1 0 0,6 0 0 0 0,0 3 171 0 0,1 0 0 0 0,-1 1 0 0 0,15 9 0 0 0,-2-1-716 0 0,-21-11 319 0 0,0 3 138 0 0,-1-4-97 0 0,-1-1-82 0 0,0 0-24 0 0,0-2 255 0 0,0 1 0 0 0,0 0-1 0 0,0 0 1 0 0,0 0 0 0 0,0-1-1 0 0,-1 1 1 0 0,1 0 0 0 0,0 0-1 0 0,-1 0 1 0 0,1-1 0 0 0,-2-1-1 0 0,-1-3 24 0 0,1 1 0 0 0,0 1 0 0 0,0 0 0 0 0,-1 0 0 0 0,1 0 0 0 0,-1 1 0 0 0,-5-7 0 0 0,6 9 0 0 0,1-1 0 0 0,-1 0 0 0 0,0 1 0 0 0,0-1 0 0 0,1 0 0 0 0,-1 0 0 0 0,1 0 0 0 0,0 0 0 0 0,0 0 0 0 0,0-1 0 0 0,0 1 0 0 0,0 0 0 0 0,0-1 0 0 0,0 1 0 0 0,0-3 0 0 0,1 3 0 0 0,-1 0 0 0 0,0 0 0 0 0,0 0 0 0 0,0 0 0 0 0,0 0 0 0 0,0 0 0 0 0,-1 0-1 0 0,1 1 1 0 0,0-1 0 0 0,-1 0 0 0 0,0 1 0 0 0,-2-3 0 0 0,2 2 1 0 0,0 1 1 0 0,1-1 0 0 0,-1 1 0 0 0,0-1-1 0 0,1 0 1 0 0,0 0 0 0 0,-1 0-1 0 0,1 0 1 0 0,0 0 0 0 0,0 0-1 0 0,-2-4 1 0 0,-2-13 284 0 0,4 14-204 0 0,-1 0-1 0 0,1-1 1 0 0,0 1-1 0 0,0-7 0 0 0,-2-5-81 0 0,3 17 2 0 0,-1-1 0 0 0,1 1-1 0 0,0-1 1 0 0,0 1 0 0 0,0-1-1 0 0,0 1 1 0 0,0-1 0 0 0,0 1-1 0 0,0-1 1 0 0,0 1 0 0 0,0-1-1 0 0,0 1 1 0 0,0-1-1 0 0,0 1 1 0 0,0-1 0 0 0,0 1-1 0 0,0-1 1 0 0,0 1 0 0 0,0-1-1 0 0,1 1 1 0 0,-1-1 0 0 0,0 1-1 0 0,0 0 1 0 0,1-1 0 0 0,-1 1-1 0 0,0-1 1 0 0,1 0 0 0 0,0 1 5 0 0,4-8 14 0 0,-3 6 1 0 0,1-1 0 0 0,-1 1-1 0 0,1 0 1 0 0,-1-1 0 0 0,1 1 0 0 0,0 0 0 0 0,0 1-1 0 0,0-1 1 0 0,0 0 0 0 0,0 1 0 0 0,0 0-1 0 0,1 0 1 0 0,-1 0 0 0 0,0 0 0 0 0,0 0-1 0 0,1 1 1 0 0,-1-1 0 0 0,1 1 0 0 0,-1 0 0 0 0,0 0-1 0 0,6 1 1 0 0,-3-1 32 0 0,-3 0-46 0 0,0 1-1 0 0,0 0 1 0 0,0 0-1 0 0,0 1 0 0 0,-1-1 1 0 0,1 0-1 0 0,-1 1 1 0 0,1 0-1 0 0,-1-1 0 0 0,0 1 1 0 0,1 0-1 0 0,2 4 0 0 0,4 0 18 0 0,0-1 0 0 0,0 1 0 0 0,1-1 0 0 0,13 4-1 0 0,-17-6-860 0 0,-5-3-3570 0 0,-1 0-1515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2T09:57:5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8288 0 0,'0'0'190'0'0,"0"0"28"0"0,0 0 7 0 0,0 0 43 0 0,0 0 159 0 0,0 0 70 0 0,0 0 14 0 0,0 0 1 0 0,0 0 0 0 0,0 0 0 0 0,0 0 0 0 0,0 0 13 0 0,0 0 56 0 0,3 0 26 0 0,7 0 8 0 0,-7 0-37 0 0,-1-3 18 0 0,-2 3-583 0 0,0 0 1 0 0,0 0-1 0 0,0-1 0 0 0,0 1 1 0 0,0 0-1 0 0,0 0 0 0 0,0-1 1 0 0,0 1-1 0 0,0 0 1 0 0,0 0-1 0 0,0 0 0 0 0,0-1 1 0 0,0 1-1 0 0,0 0 0 0 0,0 0 1 0 0,0 0-1 0 0,0 0 1 0 0,0-1-1 0 0,1 1 0 0 0,-1 0 1 0 0,0 0-1 0 0,0 0 0 0 0,0 0 1 0 0,0-1-1 0 0,0 1 1 0 0,1 0-1 0 0,-1 0 0 0 0,0 0 1 0 0,0 0-1 0 0,0 0 0 0 0,0 0 1 0 0,1 0-1 0 0,-1-1 1 0 0,0 1-1 0 0,0 0 0 0 0,0 0 1 0 0,1 0-1 0 0,-1 0 0 0 0,2 0 48 0 0,0 0 0 0 0,0-1-1 0 0,0 1 1 0 0,0-1 0 0 0,0 1-1 0 0,0-1 1 0 0,3-1 0 0 0,-2 1 33 0 0,0-1 0 0 0,-1 1 0 0 0,1 0 0 0 0,0 1 0 0 0,0-1 0 0 0,-1 0 0 0 0,1 1 0 0 0,4 0 0 0 0,13-1 132 0 0,4 1-21 0 0,34 4 0 0 0,-42-5-205 0 0,-13 0 0 0 0,0 1 0 0 0,0 0 0 0 0,0 0 0 0 0,0 0 0 0 0,0 0 0 0 0,0 0 0 0 0,0 1 0 0 0,0-1 0 0 0,5 2 0 0 0,0 4 0 0 0,-7-5-6 0 0,1 4 16 0 0,-4 10-98 0 0,0-10 80 0 0,0 0 0 0 0,-1-1-1 0 0,1 1 1 0 0,-1 0-1 0 0,0-1 1 0 0,0 0-1 0 0,-5 5 1 0 0,-6 9 7 0 0,10-13 1 0 0,0 0 0 0 0,0 0 0 0 0,-1 0 0 0 0,-6 4 0 0 0,-10 12 0 0 0,17-18-1 0 0,3-3-2 0 0,0 1-1 0 0,0-1 1 0 0,1 1-1 0 0,-1-1 1 0 0,1 1-1 0 0,-1-1 1 0 0,0 1-1 0 0,1 0 1 0 0,-1-1-1 0 0,1 1 1 0 0,-1 0 0 0 0,1-1-1 0 0,0 1 1 0 0,-1 1-1 0 0,-2 6-7 0 0,-4-3 11 0 0,7-5 0 0 0,0 1 0 0 0,-1-1 0 0 0,1 0 0 0 0,0 0 0 0 0,0 1 0 0 0,0-1 0 0 0,0 0 0 0 0,0 0 0 0 0,0 1 0 0 0,0-1 0 0 0,0 0 0 0 0,0 1 0 0 0,0-1 0 0 0,0 0 0 0 0,0 0 0 0 0,0 1 0 0 0,0-1 0 0 0,0 0 0 0 0,0 1 0 0 0,0-1 0 0 0,0 0 0 0 0,0 0 0 0 0,0 1 0 0 0,0-1 0 0 0,0 0 0 0 0,0 1 0 0 0,1-1 0 0 0,0 2 0 0 0,0-1 0 0 0,0 0 0 0 0,1 0 0 0 0,-1 0 0 0 0,1 1 0 0 0,-1-1 0 0 0,0-1 0 0 0,1 1 0 0 0,0 0 0 0 0,-1 0 0 0 0,2 0 0 0 0,9 3 0 0 0,26 3 69 0 0,6 0-84 0 0,-33-6-29 0 0,-7 0 43 0 0,0-1-1 0 0,0 1 0 0 0,0 0 1 0 0,0 1-1 0 0,4 1 0 0 0,-1-2 2 0 0,-6-1 0 0 0,0 1 0 0 0,0-1 0 0 0,0 0 0 0 0,1 1 0 0 0,-1-1 0 0 0,0 0 0 0 0,0 1 0 0 0,0 0 0 0 0,0-1 0 0 0,0 1 0 0 0,0-1 0 0 0,0 1 0 0 0,0 0 0 0 0,0 0 0 0 0,0 0 0 0 0,1 1 0 0 0,10 8-368 0 0,25 16 0 0 0,-36-25 391 0 0,0 1 0 0 0,0 0 0 0 0,-1-1 0 0 0,1 1 0 0 0,0 0 1 0 0,0 0-1 0 0,-1 0 0 0 0,1 0 0 0 0,-1 0 0 0 0,0 0 0 0 0,0 0 0 0 0,1 2 0 0 0,-1 0 53 0 0,1-2-43 0 0,-1 1-1 0 0,0-1 0 0 0,1 1 1 0 0,-1-1-1 0 0,0 1 0 0 0,0-1 0 0 0,-1 4 1 0 0,2 2-44 0 0,1 2 22 0 0,-4 2 32 0 0,1-10-39 0 0,1 0 0 0 0,-1 1 0 0 0,0-1 0 0 0,1 0 1 0 0,-1 0-1 0 0,0 0 0 0 0,0 1 0 0 0,-1-1 0 0 0,1 0 0 0 0,0-1 0 0 0,-1 1 1 0 0,1 0-1 0 0,-1 0 0 0 0,-2 2 0 0 0,-3 3 8 0 0,2-2-7 0 0,3-2 2 0 0,0 0-1 0 0,-1-1 1 0 0,1 1 0 0 0,-1-1-1 0 0,0 1 1 0 0,0-1-1 0 0,0 0 1 0 0,-5 3-1 0 0,-39 21-6 0 0,36-21 0 0 0,10-4-1 0 0,0 0 1 0 0,0-1 0 0 0,0 1 0 0 0,0-1-1 0 0,0 0 1 0 0,0 1 0 0 0,0-1 0 0 0,0 0 0 0 0,-1 1-1 0 0,1-1 1 0 0,0 0 0 0 0,0 0 0 0 0,-2 0-1 0 0,-2 0-5 0 0,4 0-36 0 0,1 0 0 0 0,-1 0 0 0 0,0 0 0 0 0,1 0 0 0 0,-1 0 0 0 0,1 0 1 0 0,-1 0-1 0 0,0 0 0 0 0,1 0 0 0 0,-1 0 0 0 0,1 0 0 0 0,-1 0 0 0 0,0 0 0 0 0,1-1 0 0 0,-1 1 1 0 0,1 0-1 0 0,-1 0 0 0 0,1-1 0 0 0,-1 1 0 0 0,1 0 0 0 0,-1-1 0 0 0,1 1 0 0 0,-1-1 0 0 0,1 1 1 0 0,-1 0-1 0 0,1-1 0 0 0,0 1 0 0 0,-1-1 0 0 0,1 0 0 0 0,-2-2-527 0 0,-3-2-386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2T09:57:5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1376 0 0,'3'11'2636'0'0,"3"4"4392"0"0,-1-1-3450 0 0,-4-12-3450 0 0,-1 1 0 0 0,1-1-1 0 0,-1 0 1 0 0,0 1 0 0 0,0-1 0 0 0,0 1-1 0 0,0-1 1 0 0,0 0 0 0 0,0 1 0 0 0,-1-1-1 0 0,1 1 1 0 0,-1-1 0 0 0,-1 3 0 0 0,-7 36-143 0 0,6-32 0 0 0,3-5-54 0 0,1-2 11 0 0,7 2 48 0 0,1-1 10 0 0,4 0 0 0 0,-11-1 0 0 0,0 0 0 0 0,15 3 0 0 0,-13-3 0 0 0,1-2 0 0 0,12 0 0 0 0,-8 0 0 0 0,26 8 0 0 0,-22-7 0 0 0,13 4 0 0 0,-25-5 0 0 0,0 0 0 0 0,0 1 0 0 0,0-1 0 0 0,0 0 0 0 0,0 1 0 0 0,-1-1 0 0 0,1 1 0 0 0,0-1 0 0 0,0 1 0 0 0,0-1 0 0 0,0 1 0 0 0,0 0 0 0 0,-1-1 1 0 0,1 1-1 0 0,0 0 0 0 0,-1 0 0 0 0,1 0 0 0 0,0-1 0 0 0,-1 1 0 0 0,1 0 0 0 0,-1 0 0 0 0,1 0 0 0 0,-1 0 0 0 0,1 1 0 0 0,0 2 9 0 0,19 21 172 0 0,9 20 899 0 0,-9-2 251 0 0,-19-28-1013 0 0,2 15-95 0 0,-3-27-223 0 0,0 1 0 0 0,0 0 0 0 0,-1 0 0 0 0,1 0 0 0 0,-1 0 0 0 0,0-1 0 0 0,0 1 0 0 0,0 0 0 0 0,0-1 0 0 0,-1 1 0 0 0,-1 3 0 0 0,-6 19 0 0 0,8-24 0 0 0,1-1 0 0 0,-1 0 0 0 0,0 1 0 0 0,0-1 0 0 0,1 1 0 0 0,-1-1 0 0 0,0 0 0 0 0,0 0 0 0 0,0 0 0 0 0,0 1 0 0 0,0-1 0 0 0,-1 0 0 0 0,1 0 0 0 0,-2 1 0 0 0,-10 10 0 0 0,12-9 0 0 0,-2 0 0 0 0,-6 4 0 0 0,5-5 0 0 0,1 1 0 0 0,-1-1 0 0 0,0 1 0 0 0,1-1 0 0 0,-1 0 0 0 0,0 0 0 0 0,0-1 0 0 0,0 1 0 0 0,-1-1 0 0 0,1 0 0 0 0,0 0 0 0 0,0-1 0 0 0,-1 1 0 0 0,1-1 0 0 0,0 0 0 0 0,-1 0 0 0 0,1 0 0 0 0,0 0 0 0 0,-1-1 0 0 0,-3-1 0 0 0,-40-9 400 0 0,43 9-423 0 0,0 1 0 0 0,0 0 0 0 0,-1-1 0 0 0,2 0-1 0 0,-1 0 1 0 0,-6-4 0 0 0,-13-11-2885 0 0,15 9 1515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2T09:57:59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5064 0 0,'0'0'389'0'0,"0"0"-36"0"0,0 0 778 0 0,0 0 370 0 0,0 0 71 0 0,0 0-152 0 0,-6 3-298 0 0,-46 15 1046 0 0,45-16-1908 0 0,1-2 1 0 0,0 1 0 0 0,-1-1-1 0 0,1 0 1 0 0,-11-1 0 0 0,-4 0-122 0 0,-70 1-1856 0 0,90 0 747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2T09:57:5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6448 0 0,'0'0'297'0'0,"0"0"-9"0"0,0 2-188 0 0,0 1-147 0 0,0-1 1 0 0,0 1-1 0 0,1-1 0 0 0,-1 1 1 0 0,1-1-1 0 0,1 5 0 0 0,3 9 1273 0 0,-3-1 3655 0 0,-2-2-2813 0 0,0 16-1035 0 0,-2-2-778 0 0,2-21-235 0 0,0 1 1 0 0,0-1 0 0 0,-3 9-1 0 0,-2 21 45 0 0,4-29-56 0 0,0-1 0 0 0,0 1 0 0 0,1 0 0 0 0,0 0 0 0 0,1-1 0 0 0,1 9 0 0 0,-2-13-9 0 0,0 0 0 0 0,1 0 0 0 0,0 0 0 0 0,-1 0 0 0 0,1 1 0 0 0,0-2 0 0 0,0 1 0 0 0,0 0 0 0 0,2 3 1 0 0,1 4-2 0 0,-5-7 10 0 0,1 4-25 0 0,1-6 26 0 0,-1 1-1 0 0,1 0 1 0 0,0 0-1 0 0,-1-1 1 0 0,1 1 0 0 0,0 0-1 0 0,0-1 1 0 0,0 1-1 0 0,0-1 1 0 0,0 1 0 0 0,0-1-1 0 0,1 1 1 0 0,0 0-2 0 0,0 0 0 0 0,0 0 0 0 0,0 0 0 0 0,0-1 0 0 0,0 1 0 0 0,0-1 0 0 0,0 0 0 0 0,0 1 0 0 0,0-1 0 0 0,0 0 0 0 0,1 0 0 0 0,-1 0 0 0 0,0-1 0 0 0,0 1 0 0 0,0 0 0 0 0,0-1 0 0 0,0 1 1 0 0,0-1-1 0 0,0 0 0 0 0,0 0 0 0 0,0 0 0 0 0,2-1 0 0 0,2-2 33 0 0,-1-1-1 0 0,1 0 1 0 0,-1 0 0 0 0,0 0 0 0 0,5-7-1 0 0,8-9 115 0 0,-13 16-152 0 0,-2 3 2 0 0,0-1 1 0 0,-1 1-1 0 0,1-1 0 0 0,-1 0 1 0 0,0 1-1 0 0,0-1 0 0 0,0 0 0 0 0,0 0 1 0 0,0 0-1 0 0,-1-1 0 0 0,1 1 1 0 0,-1 0-1 0 0,0-1 0 0 0,1-4 0 0 0,4-18-4 0 0,-4 18-62 0 0,0 0-1 0 0,0 0 1 0 0,-1 1-1 0 0,0-11 1 0 0,2-25-560 0 0,-3 42 556 0 0,0-1 0 0 0,0 0 0 0 0,0 0 0 0 0,0 0 1 0 0,-1 0-1 0 0,1 0 0 0 0,-1 0 0 0 0,1 1 0 0 0,-1-1 1 0 0,0 0-1 0 0,0 0 0 0 0,0 1 0 0 0,-1-3 0 0 0,-3-8-1341 0 0,4 4-3680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1T07:50:28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298 1 24575,'0'39'0,"0"0"0,0 9 0,0-7 0,0 16 0,0-15 0,0 15 0,0-16 0,0 7 0,0-16 0,0 5 0,0-12 0,0 4 0,0-7 0,0-5 0,0 4 0,0-4 0,0-1 0,0 5 0,0-5 0,0 7 0,0-1 0,0 0 0,0 9 0,0-7 0,0 5 0,0 1 0,0-6 0,0 14 0,0-14 0,0 13 0,0-5 0,0-1 0,0 6 0,0-13 0,0 6 0,0-13 0,-6 3 0,4-8 0,-4 2 0,6 2 0,0-6 0,-5 6 0,4-7 0,-4 4 0,0-2 0,4 2 0,-10-3 0,10-1 0,-4 1 0,5-1 0,-5 0 0,4 0 0,-5 1 0,6-1 0,-5 1 0,4-1 0,-4 1 0,5-2 0,0 2 0,-5-1 0,4 1 0,-5-1 0,6 1 0,0-1 0,-5-4 0,4 3 0,-17-7 0,10 3 0,-10-8 0,7 3 0,-1-3 0,1 0 0,-1-2 0,5-3 0,-3 4 0,8-4 0,-7 8 0,7-7 0,-8 7 0,4-8 0,-5 4 0,-1 0 0,5-4 0,-3 8 0,8-7 0,-7 7 0,7-8 0,-8 8 0,14 1 0,-8 5 0,14 5 0,-9-1 0,9 1 0,-9-1 0,10 0 0,-5 1 0,6-1 0,-1 1 0,0-1 0,-5 1 0,4-2 0,-9 2 0,10-1 0,-10 1 0,9-5 0,-3-1 0,4 0 0,1 2 0,-2 3 0,2 0 0,0 6 0,0-4 0,1 10 0,6-4 0,-4 5 0,3 0 0,2 1 0,-5-7 0,4 5 0,-8-11 0,2 6 0,-7-7 0,4 1 0,-8-1 0,3-8 0,-5-3 0,0-7 0,0-1 0,0 1 0,0-1 0,4 1 0,2-1 0,6 1 0,-1-1 0,-4 1 0,3 0 0,-4-1 0,6 5 0,-6-4 0,3 4 0,-2-4 0,4-1 0,1 1 0,0-6 0,1-2 0,0-6 0,6 1 0,-3-1 0,9 1 0,-10 0 0,11-1 0,-13 7 0,7-6 0,-8 12 0,-1-1 0,-4 2 0,3 4 0,-4 0 0,1-10 0,3 12 0,-9-10 0,10 7 0,-10-3 0,9 4 0,-14 0 0,3 5 0,-11 0 0,-7 0 0,6 0 0,-12 0 0,4 0 0,-15 0 0,7 0 0,-17 0 0,17 0 0,-16 0 0,16 5 0,-17-4 0,16 5 0,-5-6 0,6 4 0,2-2 0,7 3 0,2-5 0,6 0 0,1 0 0,-1 0 0,1 0 0,-1 0 0,1 0 0,-1 0 0,1 0 0,-1 0 0,1 0 0,-1 0 0,1 0 0,-1 0 0,1 0 0,-1 0 0,1 0 0,-1 0 0,1 0 0,-1 0 0,11 0 0,7 3 0,7 2 0,4 5 0,-6-1 0,0 1 0,7 0 0,2 1 0,7 0 0,1-1 0,-1 1 0,-7 0 0,5 0 0,-5-1 0,2 6 0,-5-4 0,-4 3 0,-2-6 0,1 1 0,-1-1 0,0-4 0,-5 4 0,-1-4 0,1 0 0,0 3 0,5-3 0,1 5 0,-6-1 0,5-4 0,-5 4 0,4-8 0,-3-1 0,-2-5 0,-5-5 0,0 1 0,5-1 0,-4-5 0,10 3 0,-4-8 0,5 3 0,1 0 0,-1-4 0,-4 10 0,2-4 0,-3 9 0,-1-1 0,4 5 0,-9-6 0,-1 6 0,-6-1 0,-5 3 0,-1 0 0,1 0 0,-1 3 0,1-1 0,-1 2 0,-7-4 0,7 4 0,-7-3 0,0 3 0,5-4 0,-11 0 0,5 5 0,-7-4 0,0 4 0,6-5 0,-4 0 0,11 0 0,-3 0 0,5 0 0,1 0 0,-1 0 0,1 0 0,-1 0 0,10 0 0,8 0 0,7 0 0,4 0 0,-6 0 0,1 0 0,-2 0 0,2 0 0,-1 0 0,1-4 0,-1 3 0,7-8 0,3 3 0,-1-5 0,5 5 0,-12-2 0,5 7 0,-6-8 0,-1 8 0,-5-3 0,0 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2T09:58:0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0 920 0 0,'1'2'67'0'0,"13"22"5008"0"0,-13-22-2255 0 0,-1-2-254 0 0,0 0-1174 0 0,-1 2-516 0 0,-28 34 1686 0 0,20-24-2173 0 0,8-11-343 0 0,0 1 0 0 0,0-1 1 0 0,0 0-1 0 0,0 1 0 0 0,0-1 0 0 0,1 1 1 0 0,-1-1-1 0 0,0 1 0 0 0,1-1 0 0 0,-1 4 0 0 0,0 0 2 0 0,-1-1-1 0 0,1 1 0 0 0,-1 0 0 0 0,0-1 0 0 0,-2 6 0 0 0,-6 13 52 0 0,1-3-89 0 0,8-17-4 0 0,-1 0 0 0 0,1-1 0 0 0,0 1 0 0 0,0 0 0 0 0,0 0 0 0 0,0 0 0 0 0,0 1 0 0 0,0 4 0 0 0,-2 11 5 0 0,2-16-11 0 0,1-1 0 0 0,-1 0 0 0 0,1 1 0 0 0,0-1 0 0 0,0 0 0 0 0,0 1 0 0 0,0-1 0 0 0,0 5-1 0 0,3 6 1 0 0,-2-7 6 0 0,0 0 0 0 0,0 0 1 0 0,1-1-1 0 0,0 1 0 0 0,3 6 0 0 0,-4-9 1 0 0,1-1 0 0 0,0 1 0 0 0,-1-1 0 0 0,1 1-1 0 0,0-1 1 0 0,1 0 0 0 0,-1 0 0 0 0,0 0-1 0 0,0 0 1 0 0,1 0 0 0 0,-1-1 0 0 0,1 1 0 0 0,0-1-1 0 0,5 2 1 0 0,-7-2-1 0 0,0-1-1 0 0,1 1 1 0 0,-1-1-1 0 0,0 0 1 0 0,1 0-1 0 0,-1 0 1 0 0,1 0-1 0 0,-1 0 1 0 0,3 0-1 0 0,4 0-7 0 0,-5 0 8 0 0,-1 1-1 0 0,1-1 0 0 0,0 0 0 0 0,-1 1 0 0 0,1-2 0 0 0,0 1 0 0 0,-1 0 0 0 0,1 0 0 0 0,0-1 0 0 0,2 0 0 0 0,8-2 3 0 0,-2 1-8 0 0,0-4-28 0 0,16-15-354 0 0,-20 15 405 0 0,0-1 1 0 0,-1 1-1 0 0,-1-1 1 0 0,1-1-1 0 0,-1 1 1 0 0,0-1-1 0 0,0 0 1 0 0,-1 0-1 0 0,6-16 0 0 0,-9 19-10 0 0,-1 1-1 0 0,1-1 0 0 0,-1 0 0 0 0,0 1 1 0 0,0-1-1 0 0,0 1 0 0 0,-1-1 0 0 0,-1-6 0 0 0,2 10-10 0 0,-1-1-13 0 0,1 0 0 0 0,-1 0 0 0 0,0 0 0 0 0,0 0 0 0 0,-1 0 0 0 0,1 0 0 0 0,0 0 0 0 0,-1 0 0 0 0,-1-2 0 0 0,-3-4-64 0 0,1 2 10 0 0,1 0 0 0 0,-2 0 0 0 0,1 0 0 0 0,-1 1 0 0 0,0 0 0 0 0,-7-5 0 0 0,-9 3-1956 0 0,10 0 819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2T09:58:0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4144 0 0,'0'0'319'0'0,"0"3"-210"0"0,5 17 179 0 0,-3 17 4908 0 0,-1 4-2052 0 0,3-4-2358 0 0,-3-23-671 0 0,5 26 0 0 0,-5-22-105 0 0,-2-10 33 0 0,-3-4-22 0 0,3-4 37 0 0,1 0 22 0 0,0 0-7 0 0,0 0 22 0 0,0 0 21 0 0,0 0 4 0 0,0 0 0 0 0,0 0 0 0 0,1-1-96 0 0,0 0 1 0 0,0 0-1 0 0,0 0 1 0 0,0 0-1 0 0,-1-1 1 0 0,1 1 0 0 0,0 0-1 0 0,-1-1 1 0 0,1 1-1 0 0,-1-1 1 0 0,0 1-1 0 0,1-3 1 0 0,0 2 16 0 0,4-20 144 0 0,-4 17-144 0 0,0 1 1 0 0,0-1-1 0 0,0 0 1 0 0,1 1 0 0 0,3-8-1 0 0,-1 7-39 0 0,0-1 0 0 0,0 1 0 0 0,0 0 0 0 0,1 0 0 0 0,8-6 0 0 0,6-8 53 0 0,-17 16-48 0 0,-1 2-6 0 0,0 0 0 0 0,0 0 0 0 0,0 0 0 0 0,0 0 0 0 0,0 1 0 0 0,0-1 0 0 0,1 0 0 0 0,-1 0 0 0 0,0 1 0 0 0,0-1 0 0 0,1 1 0 0 0,-1-1 0 0 0,2 1 0 0 0,8-4 42 0 0,3 3-32 0 0,0 1-11 0 0,1 2 0 0 0,-11 3 0 0 0,-3-3 0 0 0,3 1 8 0 0,-1 0 0 0 0,1 1 1 0 0,-1-1-1 0 0,0 1 0 0 0,0 0 1 0 0,0 0-1 0 0,-1 0 1 0 0,1 0-1 0 0,-1 1 0 0 0,0-1 1 0 0,0 0-1 0 0,-1 1 0 0 0,2 5 1 0 0,-2-3 0 0 0,1 0 0 0 0,0-1 0 0 0,0 1 0 0 0,5 8 1 0 0,-4-8 17 0 0,0 1 0 0 0,4 14 1 0 0,-5-15-7 0 0,-2-6 25 0 0,1-1 1 0 0,-1 1-1 0 0,0-1 0 0 0,0 0 1 0 0,0 1-1 0 0,0-1 0 0 0,0 1 0 0 0,0-1 1 0 0,0 0-1 0 0,0 1 0 0 0,0-1 1 0 0,0 1-1 0 0,0-1 0 0 0,0 1 0 0 0,0-1 1 0 0,0 0-1 0 0,0 1 0 0 0,0-1 1 0 0,0 1-1 0 0,-1 0 0 0 0,1-1-37 0 0,0 0 1 0 0,0 0-1 0 0,0 0 0 0 0,0 1 0 0 0,0-1 0 0 0,0 0 1 0 0,0 0-1 0 0,0 0 0 0 0,0 0 0 0 0,0 0 0 0 0,0 1 1 0 0,0-1-1 0 0,0 0 0 0 0,0 0 0 0 0,0 0 0 0 0,0 0 1 0 0,0 0-1 0 0,1 0 0 0 0,-1 1 0 0 0,0-1 0 0 0,0 0 1 0 0,0 0-1 0 0,0 0 0 0 0,0 0 0 0 0,0 0 0 0 0,0 0 1 0 0,0 0-1 0 0,0 1 0 0 0,0-1 0 0 0,1 0 0 0 0,-1 0 1 0 0,0 0-1 0 0,0 0 0 0 0,0 0 0 0 0,0 0 1 0 0,0 0-1 0 0,0 0 0 0 0,1 0 0 0 0,-1 0 0 0 0,0 0 1 0 0,0 0-1 0 0,0 0 0 0 0,0 0 0 0 0,0 0 0 0 0,1 0 1 0 0,-1 0-1 0 0,0 0 0 0 0,0 0 0 0 0,0 0 0 0 0,0 0 1 0 0,1 0-1 0 0,0 1 89 0 0,-1-1-2 0 0,0 0-5 0 0,0 0-22 0 0,-1-2-51 0 0,1 1 0 0 0,-1 0 1 0 0,0-1-1 0 0,0 1 0 0 0,1 0 0 0 0,-1-1 0 0 0,1 1 0 0 0,-1-1 0 0 0,1 1 0 0 0,0-1 0 0 0,0 1 0 0 0,-1-1 0 0 0,1 1 0 0 0,0-1 0 0 0,1-2 0 0 0,-1 1-17 0 0,0-1 0 0 0,1 1 0 0 0,-1 0 0 0 0,1 0 0 0 0,0 0 0 0 0,2-6 0 0 0,11-21 2 0 0,-13 25-13 0 0,1 1 0 0 0,1 0 0 0 0,-1 0 0 0 0,1 0 0 0 0,-1 0 1 0 0,7-6-1 0 0,17-19-197 0 0,-24 28 197 0 0,0 0 1 0 0,0 0-1 0 0,0 0 0 0 0,0 0 0 0 0,0 0 1 0 0,0 0-1 0 0,0 1 0 0 0,0-1 1 0 0,0 1-1 0 0,3-1 0 0 0,3 0-20 0 0,6-3 3 0 0,0 4-26 0 0,-8 1 32 0 0,0 1 0 0 0,0-1 0 0 0,0 1 0 0 0,0 0 1 0 0,0 1-1 0 0,0 0 0 0 0,-1-1 0 0 0,1 2 0 0 0,-1-1 0 0 0,5 5 0 0 0,-7-6-10 0 0,-1 1 0 0 0,0 0-1 0 0,0 0 1 0 0,0 0-1 0 0,2 5 1 0 0,3 5 90 0 0,-2-3 17 0 0,0 0-1 0 0,0 1 1 0 0,-1-1 0 0 0,0 1-1 0 0,-1 0 1 0 0,3 21-1 0 0,-5-6 1 0 0,-1-17-153 0 0,0-9-26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2T09:58:05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11976 0 0,'0'0'266'0'0,"0"0"44"0"0,0 0 15 0 0,0 0-26 0 0,0 0-145 0 0,0 0 130 0 0,0 0 72 0 0,0 0 18 0 0,0 1-28 0 0,5 17 27 0 0,-4-17-345 0 0,0 1-1 0 0,-1-1 1 0 0,1 1-1 0 0,0 0 0 0 0,-1-1 1 0 0,1 1-1 0 0,-1 0 1 0 0,0-1-1 0 0,0 1 0 0 0,0 0 1 0 0,0-1-1 0 0,0 4 1 0 0,-5 36 800 0 0,1-7-341 0 0,-1 18-63 0 0,-10 43-216 0 0,15-95-208 0 0,0 1 0 0 0,0-1 0 0 0,0 1 0 0 0,-1-1 0 0 0,1 0 0 0 0,0 1 0 0 0,0-1 0 0 0,0 1 0 0 0,0-1 0 0 0,0 1 0 0 0,1-1 0 0 0,-1 1 0 0 0,0-1 0 0 0,0 0 0 0 0,0 1 0 0 0,0-1 0 0 0,0 1 0 0 0,0-1 0 0 0,1 1 0 0 0,8 5 0 0 0,-1-3 0 0 0,-7-2 0 0 0,-1 0 0 0 0,1-1 0 0 0,0 1 0 0 0,0-1 0 0 0,0 0 0 0 0,0 1 0 0 0,0-1 0 0 0,0 0 0 0 0,0 1 0 0 0,0-1 0 0 0,0 0 0 0 0,0 0 0 0 0,-1 0 0 0 0,1 0 0 0 0,0 0 0 0 0,0 0 0 0 0,0 0 0 0 0,0 0 0 0 0,0 0 0 0 0,2-1 0 0 0,13-2 0 0 0,8-2 590 0 0,1-1-1 0 0,44-18 0 0 0,-55 20-708 0 0,1 1 0 0 0,0 0 0 0 0,0 1-1 0 0,0 1 1 0 0,0 0 0 0 0,18 2-1 0 0,-10-1-1158 0 0,-22 0 202 0 0,-1 0-866 0 0,0 0-3286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2T09:58:0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13824 0 0,'0'0'314'0'0,"0"0"46"0"0,0 2 22 0 0,4 23 92 0 0,-3-20-414 0 0,1-1 0 0 0,-1 1 0 0 0,-1 0 0 0 0,1 6 0 0 0,-1-6 122 0 0,-1-1 0 0 0,0 0 0 0 0,0 0 0 0 0,0 0 0 0 0,-3 8-1 0 0,-3 11 899 0 0,-8 43-1131 0 0,0-4 934 0 0,9-33-703 0 0,4-23-365 0 0,1 1 0 0 0,-1-1 0 0 0,1 1 0 0 0,1-1 1 0 0,-1 1-1 0 0,1 0 0 0 0,1 9 0 0 0,0-8 181 0 0,-1-1 1 0 0,0 1-1 0 0,-1 9 0 0 0,0 7 4 0 0,2-13 0 0 0,2 0-58 0 0,-2-8-240 0 0,-1-3-74 0 0,0 0-671 0 0,0 0-2807 0 0,0 0-1200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2T09:58:05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10136 0 0,'0'0'464'0'0,"0"0"-10"0"0,0 0-206 0 0,0 0 223 0 0,6 8 1356 0 0,-6-4-1711 0 0,0-1 44 0 0,0 0 1 0 0,0 0 0 0 0,0 0-1 0 0,-1 1 1 0 0,1-1 0 0 0,-1 0-1 0 0,1 0 1 0 0,-1 0 0 0 0,-2 4-1 0 0,2-5-158 0 0,1-1-1 0 0,-1 1 0 0 0,0 0 1 0 0,1-1-1 0 0,-1 1 0 0 0,1 0 1 0 0,0 0-1 0 0,0-1 0 0 0,-1 3 1 0 0,0 7-2 0 0,1-10 0 0 0,0 0 0 0 0,0 0 0 0 0,0 0 0 0 0,0 0 0 0 0,-1-1 0 0 0,1 1 0 0 0,0 0 0 0 0,0 0 0 0 0,-1 0 0 0 0,1 0 0 0 0,0-1 0 0 0,-1 1 0 0 0,1 0 0 0 0,-1 0 0 0 0,1-1 0 0 0,-1 1 0 0 0,0 1 0 0 0,-2 0 0 0 0,1 6 0 0 0,0 0 0 0 0,0 0 0 0 0,0 0 0 0 0,1 1 0 0 0,0-1 0 0 0,1 0 0 0 0,0 0 0 0 0,0 1 0 0 0,1-1 0 0 0,2 15 0 0 0,1-3 1 0 0,-3-12 8 0 0,1 0 0 0 0,0 0 1 0 0,5 13-1 0 0,-6-19 73 0 0,0 1-1 0 0,0-1 1 0 0,1 0-1 0 0,-1 0 0 0 0,1-1 1 0 0,-1 1-1 0 0,1 0 1 0 0,0 0-1 0 0,0-1 1 0 0,0 1-1 0 0,0-1 1 0 0,0 0-1 0 0,0 1 1 0 0,0-1-1 0 0,0 0 0 0 0,0 0 1 0 0,1 0-1 0 0,3 1 1 0 0,-3-2-52 0 0,1 1 0 0 0,-1 0 0 0 0,0-1 0 0 0,1 0 0 0 0,-1 0 1 0 0,0 0-1 0 0,1 0 0 0 0,-1 0 0 0 0,0-1 0 0 0,1 1 0 0 0,-1-1 0 0 0,0 0 0 0 0,5-2 0 0 0,-6 2-30 0 0,0-1 0 0 0,0 1 0 0 0,1-1 0 0 0,-1 0 0 0 0,0 0 0 0 0,-1 0 0 0 0,1 0 0 0 0,0 0 0 0 0,0 0 0 0 0,-1 0 0 0 0,1-1 0 0 0,1-2 0 0 0,0-2 0 0 0,0 0 0 0 0,-1 0 0 0 0,3-8 0 0 0,-4 13 0 0 0,-1 1 0 0 0,1 0 0 0 0,-1-1 0 0 0,1 1 0 0 0,0 0 0 0 0,-1-1 0 0 0,1 1 0 0 0,0 0 0 0 0,0 0 0 0 0,1-1 0 0 0,-1 1 0 0 0,0 0 0 0 0,0 0 0 0 0,0 0 0 0 0,0 0 0 0 0,-1 0 0 0 0,1 0 0 0 0,0 0 0 0 0,-1-1 0 0 0,1 1 0 0 0,-1 0 0 0 0,1 0 0 0 0,-1 0 0 0 0,1-2 0 0 0,13-59-16 0 0,-14 57-38 0 0,1 1 0 0 0,-2 0-1 0 0,1-1 1 0 0,0 1 0 0 0,-1 0-1 0 0,-2-8 1 0 0,-1-20-1007 0 0,4 29 721 0 0,-1 1 0 0 0,1 0-1 0 0,0-1 1 0 0,-1 1 0 0 0,1 0-1 0 0,-1-1 1 0 0,0 1 0 0 0,0 0 0 0 0,0-1-1 0 0,0 1 1 0 0,0 0 0 0 0,-2-3-1 0 0,-6-10-1073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2T09:58:0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12608 0 0,'0'0'289'0'0,"0"0"40"0"0,0 0 21 0 0,0 0-46 0 0,0 1-203 0 0,0 1-26 0 0,0 1-1 0 0,0-1 1 0 0,0 0 0 0 0,-1 0 0 0 0,1 0-1 0 0,-1 1 1 0 0,1-1 0 0 0,-1 0-1 0 0,0 0 1 0 0,0 0 0 0 0,0 0 0 0 0,-1 3-1 0 0,-3 6 200 0 0,-16 49 1067 0 0,19-52-1247 0 0,0 0 0 0 0,0 0-1 0 0,1 1 1 0 0,-1-1-1 0 0,2 1 1 0 0,-1-1 0 0 0,1 1-1 0 0,1 0 1 0 0,0-1-1 0 0,3 15 1 0 0,1 1-86 0 0,-4-19 2 0 0,0 1 0 0 0,0-1-1 0 0,1 1 1 0 0,0-1-1 0 0,0 0 1 0 0,0 0 0 0 0,5 8-1 0 0,-1-4 22 0 0,-6-7-26 0 0,1 0-1 0 0,0-1 1 0 0,0 1 0 0 0,0-1 0 0 0,0 1 0 0 0,0-1 0 0 0,0 1-1 0 0,1-1 1 0 0,-1 0 0 0 0,0 1 0 0 0,1-1 0 0 0,-1 0-1 0 0,1 0 1 0 0,-1 0 0 0 0,1 0 0 0 0,-1 0 0 0 0,3 0-1 0 0,8 5-4 0 0,-11-6 3 0 0,-1 0 0 0 0,1 1 0 0 0,0-1 0 0 0,-1 1 0 0 0,1-1 0 0 0,0 0 0 0 0,0 1 0 0 0,-1-1 0 0 0,1 0 0 0 0,0 0 0 0 0,0 0 0 0 0,-1 0 0 0 0,1 0 0 0 0,0 1 0 0 0,0-1 0 0 0,-1-1 1 0 0,1 1-1 0 0,0 0 0 0 0,0 0 0 0 0,-1 0 0 0 0,1 0 0 0 0,0 0 0 0 0,0-1 0 0 0,-1 1 0 0 0,1 0 0 0 0,0-1 0 0 0,-1 1 0 0 0,1 0 0 0 0,1-1 0 0 0,3-4 15 0 0,0 0 0 0 0,1 0 1 0 0,-2-1-1 0 0,1 0 0 0 0,-1 1 0 0 0,0-1 0 0 0,0-1 0 0 0,0 1 0 0 0,-1 0 0 0 0,4-10 1 0 0,-5 10-22 0 0,1-1 3 0 0,0 0 0 0 0,3-16 0 0 0,3-6 0 0 0,-6 20-72 0 0,-1-1-1 0 0,0 0 0 0 0,0 0 0 0 0,-1 0 0 0 0,0 0 0 0 0,-1 0 0 0 0,0 0 0 0 0,-3-15 0 0 0,-11-20-2450 0 0,11 32 1391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2T09:58:06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11976 0 0,'-2'1'546'0'0,"-5"4"-10"0"0,6-5-524 0 0,1 0-1 0 0,0 1 0 0 0,-1-1 0 0 0,1 1 1 0 0,0-1-1 0 0,-1 1 0 0 0,1-1 1 0 0,0 1-1 0 0,0-1 0 0 0,0 1 0 0 0,-1-1 1 0 0,1 1-1 0 0,0-1 0 0 0,0 1 1 0 0,0-1-1 0 0,0 2 0 0 0,3 9 5 0 0,-3-10 4 0 0,0 0 1 0 0,1-1 0 0 0,-1 1 0 0 0,0 0-1 0 0,0 0 1 0 0,1-1 0 0 0,-1 1-1 0 0,0 0 1 0 0,0 0 0 0 0,0-1-1 0 0,0 1 1 0 0,0 0 0 0 0,0 0-1 0 0,0 0 1 0 0,0-1 0 0 0,-1 1-1 0 0,1 0 1 0 0,0 0 0 0 0,0-1 0 0 0,-1 1-1 0 0,1 1 1 0 0,-4 11 939 0 0,4-12-884 0 0,0 1-1 0 0,-1-1 1 0 0,1 1 0 0 0,-1 0 0 0 0,1-1-1 0 0,-1 1 1 0 0,1-1 0 0 0,-1 1-1 0 0,-1 1 1 0 0,-1 2 50 0 0,0 0 0 0 0,1 0 0 0 0,-1 0 0 0 0,-1 7-1 0 0,0-2 24 0 0,-2 4 182 0 0,-2 5-143 0 0,5-9-45 0 0,1 0 0 0 0,0-1-1 0 0,1 1 1 0 0,0 0 0 0 0,1 0-1 0 0,0-1 1 0 0,0 1 0 0 0,1 0-1 0 0,0 0 1 0 0,1 0 0 0 0,0-1-1 0 0,0 1 1 0 0,1-1 0 0 0,8 16-1 0 0,-6-13-491 0 0,-5-10 285 0 0,1-1 0 0 0,0 1 0 0 0,-1 0 0 0 0,1 0 0 0 0,0-1 1 0 0,0 1-1 0 0,0 0 0 0 0,0-1 0 0 0,1 1 0 0 0,-1-1 0 0 0,0 0 0 0 0,1 1 0 0 0,1 1 0 0 0,0-2 166 0 0,-1 1-1 0 0,0-1 0 0 0,0 1 1 0 0,0 0-1 0 0,0 0 0 0 0,3 4 1 0 0,-4-4 430 0 0,-1-2-134 0 0,0 0-603 0 0,2-1-267 0 0,2-1 411 0 0,1-1 0 0 0,-1 1 0 0 0,1-1 0 0 0,-1 0 0 0 0,0 0 0 0 0,0 0 1 0 0,-1-1-1 0 0,1 1 0 0 0,-1-1 0 0 0,1 0 0 0 0,-1 0 0 0 0,0 0 0 0 0,-1-1 0 0 0,1 1 0 0 0,-1-1 0 0 0,4-7 0 0 0,4-9 289 0 0,-5 13-226 0 0,-1 0 0 0 0,-1-1-1 0 0,1 1 1 0 0,-1-1 0 0 0,2-13 0 0 0,-3 11-150 0 0,0 1 95 0 0,0 0 1 0 0,-1 0-1 0 0,-1-15 0 0 0,0 22 54 0 0,0 0-1 0 0,0 1 1 0 0,-1-1-1 0 0,1 0 1 0 0,-1 0-1 0 0,0 1 1 0 0,0-1-1 0 0,0 1 1 0 0,0-1-1 0 0,0 1 1 0 0,-1-1-1 0 0,1 1 1 0 0,-1-1-1 0 0,0 1 1 0 0,1 0-1 0 0,-1 0 1 0 0,-3-3-1 0 0,-29-26-12 0 0,15 12-122 0 0,4 4-1039 0 0,5 5-203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2T09:58:0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8208 0 0,'0'0'25'0'0,"0"-1"1"0"0,0 1-1 0 0,1 0 1 0 0,-1 0-1 0 0,0 0 1 0 0,0 0 0 0 0,1-1-1 0 0,-1 1 1 0 0,0 0-1 0 0,0 0 1 0 0,1 0-1 0 0,-1 0 1 0 0,0 0-1 0 0,0 0 1 0 0,1-1-1 0 0,-1 1 1 0 0,0 0-1 0 0,1 0 1 0 0,-1 0 0 0 0,0 0-1 0 0,0 0 1 0 0,1 0-1 0 0,-1 0 1 0 0,0 0-1 0 0,1 0 1 0 0,-1 1-1 0 0,0-1 1 0 0,0 0-1 0 0,1 0 1 0 0,10 2 170 0 0,-9 5 694 0 0,4-2-425 0 0,-5-5-407 0 0,-1 0 0 0 0,1 1 0 0 0,-1-1 0 0 0,1 0 0 0 0,-1 1 1 0 0,1-1-1 0 0,-1 1 0 0 0,0-1 0 0 0,1 1 0 0 0,-1-1 0 0 0,1 1 0 0 0,-1-1 0 0 0,0 1 0 0 0,0-1 0 0 0,1 1 1 0 0,-1 0-1 0 0,0-1 0 0 0,0 1 0 0 0,1 0 0 0 0,-1-1 0 0 0,0 1 0 0 0,0-1 0 0 0,0 1 0 0 0,0 0 0 0 0,0-1 0 0 0,0 1 1 0 0,0 1-1 0 0,4 15 585 0 0,-3-15-583 0 0,-1 0 1 0 0,1 1 0 0 0,0-1-1 0 0,-1 0 1 0 0,1 1-1 0 0,-1-1 1 0 0,1 4 0 0 0,-1-6-61 0 0,-1 4 116 0 0,1 0 0 0 0,1 1 1 0 0,-1-1-1 0 0,1 0 0 0 0,-1 0 1 0 0,1 0-1 0 0,2 5 0 0 0,-1-3-42 0 0,-1 0 1 0 0,0 0-1 0 0,0 1 0 0 0,0-1 1 0 0,-1 0-1 0 0,0 0 0 0 0,0 0 0 0 0,0 0 1 0 0,-3 11-1 0 0,0 16-155 0 0,9-3 519 0 0,-6-28-522 0 0,0-2-5 0 0,0 0 40 0 0,0 0 125 0 0,0 0 14 0 0,0 0-6 0 0,0 0 10 0 0,0 0-84 0 0,1-1 1 0 0,-1 1-1 0 0,1 0 1 0 0,-1-1-1 0 0,1 1 1 0 0,-1 0 0 0 0,0-1-1 0 0,1 1 1 0 0,-1 0-1 0 0,1-1 1 0 0,-1 1 0 0 0,0-1-1 0 0,1 1 1 0 0,-1-1-1 0 0,0 1 1 0 0,1-1-1 0 0,-1 1 1 0 0,0-1 0 0 0,0 0-1 0 0,1 0 1 0 0,4-14 40 0 0,-5 13-59 0 0,22-60-305 0 0,-20 57 313 0 0,1-1 0 0 0,0 1 0 0 0,0 0 0 0 0,5-7 0 0 0,1-3 0 0 0,-7 12 0 0 0,8-9 0 0 0,-8 10 0 0 0,0-1 30 0 0,1 1 1 0 0,-1 0-1 0 0,0 0 1 0 0,1 0-1 0 0,0 0 1 0 0,-1 0-1 0 0,1 0 1 0 0,0 1-1 0 0,0 0 1 0 0,0-1-1 0 0,0 1 1 0 0,4-1-1 0 0,-2 0-133 0 0,-4 2 91 0 0,-1 0 1 0 0,1 0-1 0 0,-1 0 1 0 0,1 0-1 0 0,-1 0 1 0 0,0 0-1 0 0,1 0 1 0 0,-1 0-1 0 0,1 0 1 0 0,-1 0-1 0 0,0 0 1 0 0,1 0-1 0 0,-1 0 1 0 0,1 0-1 0 0,-1 1 1 0 0,0-1-1 0 0,1 0 1 0 0,-1 0-1 0 0,1 1 1 0 0,1 0-20 0 0,1-1 29 0 0,0 1 0 0 0,-1 0 0 0 0,1-1 1 0 0,-1 1-1 0 0,1 0 0 0 0,-1 1 1 0 0,1-1-1 0 0,-1 0 0 0 0,0 1 1 0 0,0-1-1 0 0,0 1 0 0 0,4 3 0 0 0,-1 0 1 0 0,-3-3 1 0 0,0 1 0 0 0,0-1 0 0 0,0 1 0 0 0,0 0 0 0 0,0 0 0 0 0,-1 0 0 0 0,1 0 0 0 0,-1 0 0 0 0,0 0 0 0 0,0 0 0 0 0,0 1 0 0 0,0-1 0 0 0,-1 0 0 0 0,1 5 0 0 0,1 4 0 0 0,-2-11 0 0 0,0 1 0 0 0,0-1 0 0 0,0 0 0 0 0,0 1 0 0 0,0-1 0 0 0,0 0 0 0 0,0 0 0 0 0,0 1 0 0 0,-1-1 0 0 0,1 0 0 0 0,-1 0 0 0 0,1 1 0 0 0,-2 1 0 0 0,2-3 0 0 0,-1 1 0 0 0,1 0 0 0 0,-1 0 0 0 0,1 0 0 0 0,0 0 0 0 0,-1 0 0 0 0,1 0 0 0 0,0 0 0 0 0,0 0 0 0 0,-1 0 0 0 0,1 0 0 0 0,0 0 0 0 0,0 0 0 0 0,0 0 0 0 0,0 0 0 0 0,1 0 0 0 0,-1 0 0 0 0,0 2 0 0 0,7 6 0 0 0,7 6 22 0 0,-12-13 88 0 0,-2-2 4 0 0,0 0-50 0 0,0 0-161 0 0,0 0-19 0 0,0-1 114 0 0,-1-5-18 0 0,1-1-1 0 0,1 0 0 0 0,0 0 0 0 0,2-13 1 0 0,-2-8 132 0 0,-1 24-27 0 0,0 0-89 0 0,-1 0 0 0 0,1-1 0 0 0,0 1 0 0 0,1 0 0 0 0,-1-1-1 0 0,1 1 1 0 0,0 0 0 0 0,0-1 0 0 0,0 1 0 0 0,0 0 0 0 0,1 0 0 0 0,0 0 0 0 0,-1 0 0 0 0,2 0 0 0 0,-1 0 0 0 0,3-3 0 0 0,-3 3 86 0 0,-2 3-56 0 0,0 0 0 0 0,1 0 0 0 0,-1 0 1 0 0,1 0-1 0 0,-1 0 0 0 0,1 0 0 0 0,-1 0 0 0 0,1 0 0 0 0,0 0 0 0 0,-1 1 1 0 0,1-1-1 0 0,0 0 0 0 0,0 0 0 0 0,1 0 0 0 0,11-4 6 0 0,-11 4-48 0 0,1-1-1 0 0,0 1 1 0 0,-1 0-1 0 0,1 1 0 0 0,0-1 1 0 0,3 0-1 0 0,-4 1-136 0 0,0 0-20 0 0,1 0 214 0 0,-1 0 1 0 0,1 0 0 0 0,0 1-1 0 0,0 0 1 0 0,0-1 0 0 0,0 1-1 0 0,-1 0 1 0 0,1 0 0 0 0,0 0-1 0 0,-1 1 1 0 0,4 1 0 0 0,-4-1 361 0 0,2 8 159 0 0,21 76-228 0 0,-24-84-334 0 0,-1-1 0 0 0,0 0 0 0 0,1 1 0 0 0,-1-1 0 0 0,0 0 0 0 0,0 1 0 0 0,0-1 0 0 0,0 1 0 0 0,0 1 0 0 0,0 2 0 0 0,-1-1 0 0 0,1 0 0 0 0,1 0 0 0 0,0 8 0 0 0,0 0 0 0 0,-1-5-16 0 0,0-5-69 0 0,0-2-40 0 0,0 0-17 0 0,0 0-139 0 0,0 0-577 0 0,0 0-256 0 0,0 0-780 0 0,0 0-2934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2T09:58:08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10136 0 0,'0'0'230'0'0,"0"0"30"0"0,0 0 19 0 0,1 1-40 0 0,1 3-35 0 0,1 1 0 0 0,-1 0 0 0 0,0 0 1 0 0,-1 0-1 0 0,1-1 0 0 0,-1 2 0 0 0,0-1 1 0 0,0 0-1 0 0,0 0 0 0 0,-1 0 1 0 0,0 0-1 0 0,0 0 0 0 0,0 1 0 0 0,-2 5 1 0 0,3 11 625 0 0,1-4-636 0 0,-1-8-237 0 0,0 0 1 0 0,4 14 0 0 0,-3-18 91 0 0,-1 0 0 0 0,0 0 0 0 0,0 0-1 0 0,0 0 1 0 0,-1 0 0 0 0,0 0 0 0 0,-1 8 0 0 0,2-16-34 0 0,1-6-37 0 0,0 0 0 0 0,-1 1 0 0 0,0-1 0 0 0,0-13 0 0 0,0 16 46 0 0,-1 0-1 0 0,1 1 1 0 0,0-1-1 0 0,0 0 1 0 0,0 0 0 0 0,0 0-1 0 0,4-7 1 0 0,4-10-22 0 0,-8 4-2 0 0,4 9 0 0 0,25-25 0 0 0,-22 29 0 0 0,1 1 10 0 0,-8 3-1 0 0,0 1 1 0 0,1 0-1 0 0,-1 0 0 0 0,0 0 1 0 0,0 0-1 0 0,0 0 0 0 0,0 0 0 0 0,1 0 1 0 0,-1 0-1 0 0,0 0 0 0 0,0 0 0 0 0,0 1 1 0 0,0-1-1 0 0,0 0 0 0 0,0 1 0 0 0,1-1 1 0 0,-1 1-1 0 0,0-1 0 0 0,1 2 1 0 0,16 11 250 0 0,-14-8-243 0 0,1-1 0 0 0,-1 2 0 0 0,0-1 0 0 0,0 0 0 0 0,-1 1 0 0 0,1-1 1 0 0,-1 1-1 0 0,-1 0 0 0 0,1 0 0 0 0,-1 1 0 0 0,0-1 0 0 0,0 0 0 0 0,1 8 1 0 0,-2-9-18 0 0,11 24 0 0 0,-7-19 0 0 0,-1-2-11 0 0,-4-7-49 0 0,1-2-20 0 0,4-7 46 0 0,-1 0 0 0 0,0-1-1 0 0,0 1 1 0 0,-1-1 0 0 0,0 1 0 0 0,-1-1 0 0 0,3-17 0 0 0,-5 25 48 0 0,0 0 1 0 0,1 0-1 0 0,-1 0 1 0 0,0 0 0 0 0,0 0-1 0 0,1 0 1 0 0,-1 0-1 0 0,0 1 1 0 0,1-1 0 0 0,-1 0-1 0 0,1 0 1 0 0,0-1 0 0 0,2-5-21 0 0,-2 5 4 0 0,-1 0 1 0 0,1 1 0 0 0,-1-1 0 0 0,1 1 0 0 0,0-1 0 0 0,-1 0 0 0 0,1 1 0 0 0,0-1 0 0 0,0 1 0 0 0,0-1 0 0 0,0 1 0 0 0,0 0 0 0 0,0 0 0 0 0,1-1 0 0 0,-1 1-1 0 0,2-1 1 0 0,0 0-2 0 0,0 1 0 0 0,0 0 0 0 0,0 0 0 0 0,0 0-1 0 0,0 0 1 0 0,0 1 0 0 0,0-1 0 0 0,0 1 0 0 0,0 0-1 0 0,5 0 1 0 0,-6 1 16 0 0,0-1 1 0 0,0 1-1 0 0,-1 0 0 0 0,1 0 0 0 0,0 0 1 0 0,0 0-1 0 0,-1 0 0 0 0,1 1 0 0 0,-1-1 1 0 0,1 1-1 0 0,-1-1 0 0 0,2 3 0 0 0,-2-3-2 0 0,1 1 12 0 0,0 1 0 0 0,0 0 0 0 0,-1 0 1 0 0,1 0-1 0 0,-1 0 0 0 0,0 0 0 0 0,0 0 0 0 0,2 5 1 0 0,4 12 80 0 0,-2-6 16 0 0,1 0 0 0 0,5 25 0 0 0,-5-14 41 0 0,13 31-1 0 0,-18-55-128 0 0,-1-1-97 0 0,0 0-18 0 0,0 0 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5T11:58:15.7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0 24575,'0'16'0,"0"-1"0,7 1 0,-5-2 0,10 1 0,-9 1 0,10-1 0,-4 9 0,1-6 0,5 6 0,-7-9 0,0 10 0,6-8 0,-5 17 0,0-17 0,5 8 0,-11 0 0,10-8 0,-12 8 0,13-11 0,-12 2 0,12-1 0,-13 1 0,6-1 0,-7-1 0,7-4 0,-5 2 0,4-3 0,-6 7 0,6-2 0,-4 1 0,6 1 0,-8 0 0,6-9 0,-4 7 0,5-6 0,0 1 0,-6 5 0,13-6 0,-6 8 0,7-1 0,1-1 0,-1 2 0,-1-1 0,2 1 0,0-2 0,-1-5 0,-1 5 0,2-6 0,-1 7 0,1 1 0,-1-2 0,-1-5 0,2 5 0,-1-12 0,-7 10 0,6-10 0,-12 12 0,12-5 0,-7 5 0,9 2 0,-7-1 0,-2-13 0,-7-4 0,-8-23 0,-2 8 0,-14-8 0,5 1 0,-6 5 0,0-14 0,8 16 0,-17-9 0,15 1 0,-6 6 0,10-4 0,-1 7 0,8 2 0,-6-1 0,13-1 0,-11 2 0,2-1 0,2-1 0,-6 2 0,13-11 0,-12 8 0,12-8 0,-13 11 0,6-1 0,-1-1 0,-4 2 0,12-1 0,-7 1 0,2-2 0,4 1 0,-10 1 0,9-2 0,-10 1 0,12 1 0,-13-2 0,6 8 0,0-6 0,-6 6 0,6-1 0,-7-3 0,7 2 0,-6 3 0,6-7 0,-7 12 0,7-10 0,-6 10 0,6-12 0,-7 13 0,7-12 0,-6 10 0,12-9 0,-12 10 0,7-4 0,-1-2 0,-6 6 0,12 2 0,2 10 0,10 4 0,4 1 0,1 1 0,1-1 0,-1 1 0,9 0 0,-6-1 0,6 2 0,-9-1 0,1-2 0,-9 1 0,7 1 0,-4-1 0,-3-1 0,7 2 0,-6-1 0,2 1 0,2 0 0,-10-3 0,12-3 0,-5 2 0,5-2 0,1 5 0,1-1 0,-8 2 0,6-7 0,-13 3 0,13-10 0,-12 12 0,12-12 0,-13 12 0,12-7 0,-4 3 0,-1 4 0,6-7 0,-13 9 0,13-8 0,-12 6 0,4-7 0,2 3 0,-6-10 0,4-10 0,-6-4 0,0-1 0,0 1 0,0-11 0,0 8 0,0-8 0,0 11 0,0-1 0,0-1 0,0 2 0,6-2 0,-4 1 0,5 1 0,-7-2 0,7 9 0,-6-7 0,13 12 0,-12-12 0,4 20 0,-6-4 0,0 13 0,0 9 0,17-6 0,-14 7 0,13-8 0,-16 8 0,0-8 0,0 8 0,0-11 0,7 2 0,-5 9 0,4-8 0,-6 8 0,0-10 0,0 1 0,0-2 0,0 1 0,0 1 0,0-1 0,0-1 0,0 2 0,0-1 0,0 1 0,0-1 0,0-1 0,-6-4 0,-2-4 0,-7-6 0,-1 0 0,2 0 0,-1 0 0,-1 0 0,2 0 0,-11-8 0,8 7 0,-8-7 0,11 8 0,-1 0 0,-1 0 0,2-8 0,-1 7 0,1-6 0,-2 7 0,0 0 0,2 0 0,-1 0 0,-1 0 0,2 0 0,-1 0 0,-1 0 0,2 0 0,-1 0 0,-1 0 0,2 0 0,-1 0 0,-1 0 0,2-6 0,-1 5 0,13-7 0,4 8 0,13 0 0,1 0 0,-1 0 0,-1 0 0,2-6 0,-1 4 0,1-4 0,-1 0 0,-1 2 0,-4-8 0,4 11 0,-7-13 0,9 6 0,0-8 0,-2 8 0,1-6 0,-6 7 0,4-1 0,-4-6 0,5 12 0,-4-12 0,4 7 0,-7-1 0,1-6 0,6 12 0,-12-12 0,12 13 0,-7-12 0,9 12 0,-7-13 0,4 12 0,-12 2 0,7 10 0,-8 3 0,0 12 0,0-8 0,0 8 0,0-9 0,0-1 0,0-1 0,0 2 0,-8-7 0,0-2 0,-7-7 0,1 0 0,-2 0 0,1 0 0,1 0 0,-2 0 0,2 0 0,-1 0 0,-1 0 0,2 0 0,-1 0 0,-1 0 0,2 0 0,-1 0 0,-1 0 0,2 0 0,-1 0 0,-1 0 0,8 6 0,8-5 0,10 7 0,4-8 0,1 0 0,1 0 0,-1 0 0,-1-8 0,2 7 0,-1-12 0,1 4 0,-1-5 0,-1-2 0,2 2 0,-1 5 0,-7-3 0,6 2 0,-5 3 0,5-7 0,2 6 0,0-8 0,-9 2 0,7 5 0,-12-3 0,4 2 0,2 2 0,-7-6 0,13 13 0,-12-12 0,10 12 0,-10-13 0,12 12 0,-5-4 0,-1-2 0,6 7 0,-6-5 0,1 12 0,-3 3 0,-6 7 0,0-2 0,0 1 0,0 1 0,0 9 0,0-8 0,0 8 0,0-10 0,0-1 0,0 2 0,0-1 0,0 1 0,0-2 0,0 1 0,0 1 0,0-15 0,0-18 0,0-1 0,0-23 0,0 2 0,0 0 0,0-7 0,0 19 0,0-7 0,0 17 0,0-8 0,-6 17 0,5-6 0,-7 13 0,8-5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2T09:57:2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116 333 5528 0 0,'0'0'422'0'0,"0"0"-14"0"0,0 0 971 0 0,0 0 453 0 0,0 0 89 0 0,0 0-207 0 0,0 0-954 0 0,0 1-414 0 0,-18 22 408 0 0,16-22-506 0 0,-62 69 1047 0 0,61-66-1248 0 0,1 1-1 0 0,-1 0 0 0 0,1-1 0 0 0,0 1 0 0 0,0 0 0 0 0,0 0 1 0 0,1 1-1 0 0,-1-1 0 0 0,1 0 0 0 0,0 0 0 0 0,1 1 0 0 0,0-1 1 0 0,-1 0-1 0 0,2 1 0 0 0,0 6 0 0 0,-1-10-23 0 0,0-1-1 0 0,0 0 1 0 0,0 1 0 0 0,0-1-1 0 0,0 0 1 0 0,0 1-1 0 0,0-1 1 0 0,-1 0 0 0 0,1 1-1 0 0,0-1 1 0 0,-1 0-1 0 0,1 0 1 0 0,-1 0-1 0 0,-1 3 1 0 0,-4 14 233 0 0,6 28-17 0 0,1-18-161 0 0,-1-26-73 0 0,0 0-1 0 0,0-1 1 0 0,1 1 0 0 0,-1 0-1 0 0,0-1 1 0 0,1 1-1 0 0,0-1 1 0 0,-1 1-1 0 0,1 0 1 0 0,0-1 0 0 0,1 3-1 0 0,5 8 64 0 0,-7-10 22 0 0,1 0 6 0 0,0-1-79 0 0,0 1 0 0 0,0 0 0 0 0,0-1 0 0 0,0 1 0 0 0,0 0 0 0 0,0-1 0 0 0,1 0 0 0 0,-1 1 0 0 0,1-1 0 0 0,-1 0 0 0 0,1 0 0 0 0,-1 1 0 0 0,1-1 0 0 0,-1 0 0 0 0,3 0 0 0 0,-2 0 63 0 0,-1 0 0 0 0,38 16 323 0 0,-34-15-364 0 0,1-1 0 0 0,0 1 0 0 0,0-1 0 0 0,0 0 0 0 0,0-1 0 0 0,11 1 0 0 0,-14-1-26 0 0,0-1 0 0 0,0 1-1 0 0,0 0 1 0 0,-1-1 0 0 0,1 1-1 0 0,0-1 1 0 0,0 0 0 0 0,-1 0-1 0 0,1 0 1 0 0,0-1 0 0 0,-1 1-1 0 0,1 0 1 0 0,-1-1 0 0 0,0 0-1 0 0,1 1 1 0 0,2-5-1 0 0,-4 6-23 0 0,2-2 11 0 0,0 2 2 0 0,7-7 56 0 0,9-14-46 0 0,-18 20-12 0 0,0 0 0 0 0,0 1 0 0 0,0-1 0 0 0,0 0 0 0 0,0 0 0 0 0,-1 0 0 0 0,1 0 0 0 0,0 0 0 0 0,0 0 0 0 0,-1 0 0 0 0,1 0 0 0 0,0 0 0 0 0,0-2 0 0 0,3-4 0 0 0,0 5 0 0 0,-3 2 0 0 0,0-1 0 0 0,-1 1 0 0 0,1 0 0 0 0,0-1 0 0 0,0 0 0 0 0,0 1 0 0 0,0-1 0 0 0,-1 1 0 0 0,1-1 0 0 0,0 0 0 0 0,-1 0 0 0 0,1 1 0 0 0,-1-1 0 0 0,1 0 0 0 0,-1 0 0 0 0,1 0 0 0 0,-1 0 0 0 0,1 0 0 0 0,-1 1 0 0 0,0-1 0 0 0,1 0 0 0 0,-1 0 0 0 0,0 0 0 0 0,0 0 0 0 0,0 0 0 0 0,0 0 0 0 0,0-1 0 0 0,1 0 0 0 0,-1 0 0 0 0,0 1 0 0 0,1-1 0 0 0,-1 1 0 0 0,1 0 0 0 0,-1-1 0 0 0,1 1 0 0 0,0-1 0 0 0,-1 1 0 0 0,1 0 0 0 0,0-1 0 0 0,0 1 0 0 0,2-1 0 0 0,-3 1 0 0 0,1-1 0 0 0,0 1 0 0 0,0 0 0 0 0,-1 0 0 0 0,1 0 0 0 0,-1-1 0 0 0,1 1 0 0 0,-1 0 0 0 0,1 0 0 0 0,-1-1 0 0 0,0 1 0 0 0,0 0 0 0 0,0-1 0 0 0,0 1 0 0 0,0 0 0 0 0,0-1 0 0 0,0 1 0 0 0,0 0 0 0 0,-1-3 0 0 0,0-16 0 0 0,1 15-8 0 0,0 1 0 0 0,-1-1 0 0 0,1 0 0 0 0,-1 1 0 0 0,-1-1-1 0 0,1 1 1 0 0,-3-6 0 0 0,1-1 9 0 0,3 10-1 0 0,0-1 0 0 0,0 1 0 0 0,1-1 0 0 0,-1 1 0 0 0,0 0 0 0 0,0-1 0 0 0,-1 1 0 0 0,1-1 0 0 0,0 1 0 0 0,0-1 0 0 0,-1 1 0 0 0,1 0 0 0 0,-1-1 0 0 0,1 1 0 0 0,-1 0 0 0 0,0-1 0 0 0,1 1 0 0 0,-2-2 0 0 0,-9-12 0 0 0,9 11-2 0 0,0 1 0 0 0,0-1 0 0 0,0 1 0 0 0,-5-5 0 0 0,4 7-11 0 0,-2-4-13 0 0,-1-1 11 0 0,-11-4 16 0 0,16 10-2 0 0,0-1 0 0 0,-1 1 1 0 0,1-1-1 0 0,0 0 0 0 0,0 1 0 0 0,-1-1 0 0 0,1 0 0 0 0,0 0 0 0 0,0 0 0 0 0,0 0 0 0 0,0 0 1 0 0,-1-1-1 0 0,0-1-42 0 0,-3-1 32 0 0,3 3 11 0 0,1 0 1 0 0,0 1-1 0 0,0-1 0 0 0,-1 0 0 0 0,1 0 0 0 0,0 0 0 0 0,0 0 0 0 0,0-1 0 0 0,0 1 0 0 0,0 0 0 0 0,1 0 0 0 0,-1-1 0 0 0,0 1 0 0 0,1 0 1 0 0,-1-1-1 0 0,0 1 0 0 0,1 0 0 0 0,0-1 0 0 0,-1 1 0 0 0,1-1 0 0 0,0 1 0 0 0,0-4 0 0 0,-2-2 9 0 0,1 4-4 0 0,0 0 0 0 0,0-1 0 0 0,0 1 0 0 0,0 0 0 0 0,1-1 0 0 0,-1 1 0 0 0,1-1-1 0 0,0 1 1 0 0,0-1 0 0 0,0 1 0 0 0,0-1 0 0 0,2-4 0 0 0,1-17-46 0 0,-3 22 22 0 0,0 0 1 0 0,0 0 0 0 0,1 0 0 0 0,-1 0 0 0 0,1 0 0 0 0,-1 0 0 0 0,1 0 0 0 0,0 0 0 0 0,1 0 0 0 0,-1 0 0 0 0,0 0 0 0 0,3-3 0 0 0,-3 5 36 0 0,0 0 0 0 0,-1-1 0 0 0,1 1 0 0 0,-1 0-1 0 0,1-1 1 0 0,-1 1 0 0 0,1-1 0 0 0,-1 1 0 0 0,0 0 0 0 0,1-1 0 0 0,-1 1-1 0 0,0-2 1 0 0,3-17 17 0 0,16-31-195 0 0,-17 46 190 0 0,1-1 0 0 0,-1 0 1 0 0,1 0-1 0 0,0 1 0 0 0,1-1 0 0 0,-1 1 1 0 0,1 0-1 0 0,0 0 0 0 0,8-7 0 0 0,14-15-31 0 0,-22 22 9 0 0,0 0 0 0 0,1 0 1 0 0,-1 1-1 0 0,1-1 0 0 0,0 1 0 0 0,0 0 0 0 0,8-4 0 0 0,-2-1 2 0 0,-10 9-5 0 0,0-1 1 0 0,-1 0-1 0 0,1 0 0 0 0,0 1 1 0 0,0-1-1 0 0,-1 0 1 0 0,1 1-1 0 0,0-1 0 0 0,0 1 1 0 0,0-1-1 0 0,0 1 1 0 0,0 0-1 0 0,0-1 0 0 0,0 1 1 0 0,0 0-1 0 0,1-1 1 0 0,12-1 64 0 0,-14 2-66 0 0,1 0 0 0 0,0 0-1 0 0,-1 0 1 0 0,1 0 0 0 0,-1-1 0 0 0,1 1 0 0 0,0 0-1 0 0,-1 0 1 0 0,1 0 0 0 0,0 0 0 0 0,-1 0 0 0 0,1 1-1 0 0,0-1 1 0 0,-1 0 0 0 0,1 0 0 0 0,0 0 0 0 0,-1 0-1 0 0,1 1 1 0 0,-1-1 0 0 0,1 0 0 0 0,0 1 0 0 0,5 4 22 0 0,-1 1 0 0 0,0-1 0 0 0,8 10 0 0 0,-12-13-26 0 0,0 1 0 0 0,0-1 0 0 0,0 0 0 0 0,0 1 0 0 0,0-1 0 0 0,0 0 0 0 0,0 1 0 0 0,-1-1 0 0 0,0 1 0 0 0,1 0 0 0 0,-1-1 0 0 0,0 5 0 0 0,0-3 0 0 0,0-1 0 0 0,0 1 0 0 0,1 0 0 0 0,-1-1 0 0 0,1 1 0 0 0,1 3 0 0 0,0-2 0 0 0,-1-4 0 0 0,-1 0 0 0 0,1 0 0 0 0,-1 0 0 0 0,0 0 0 0 0,0 1 0 0 0,0-1 0 0 0,1 0 0 0 0,-1 0 0 0 0,0 0 0 0 0,-1 1 0 0 0,1-1 0 0 0,0 0 0 0 0,0 0 0 0 0,0 0 0 0 0,-1 1 0 0 0,0 1 0 0 0,0 2 0 0 0,-4 47 0 0 0,3-20 0 0 0,2-26 0 0 0,0-1 0 0 0,0 1 0 0 0,-1-1 0 0 0,-2 11 0 0 0,-12 45 0 0 0,14-60 1 0 0,1 0-1 0 0,0 0 0 0 0,0 0 0 0 0,0 0 0 0 0,-1 1 0 0 0,1-1 0 0 0,-1 0 0 0 0,1 0 1 0 0,-1 0-1 0 0,1 0 0 0 0,-1 0 0 0 0,0 0 0 0 0,1-1 0 0 0,-2 2 0 0 0,-1 2-4 0 0,1-1-1 0 0,-1 1 0 0 0,1-1 1 0 0,-4 7-1 0 0,3-3-59 0 0,2-5 1 0 0,0-1 1 0 0,0 1-1 0 0,0 0 1 0 0,0-1-1 0 0,1 1 1 0 0,-1 0-1 0 0,0-1 1 0 0,1 3-1 0 0,0-2-1006 0 0,0-2-334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2T09:57:2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3224 0 0,'0'0'143'0'0,"-1"1"327"0"0,-1 2 1034 0 0,-1 0 0 0 0,1 0 1 0 0,-1 0-1 0 0,0-1 0 0 0,-5 5 0 0 0,-4 0-984 0 0,11-7-466 0 0,-1 1-1 0 0,1 0 0 0 0,0 0 1 0 0,0 0-1 0 0,0 0 1 0 0,0 0-1 0 0,0 0 0 0 0,0 0 1 0 0,0 0-1 0 0,0 0 1 0 0,0 0-1 0 0,0 1 0 0 0,0-1 1 0 0,1 0-1 0 0,-1 1 1 0 0,1-1-1 0 0,-1 0 0 0 0,1 1 1 0 0,-1 2-1 0 0,-7 15 617 0 0,6-15-536 0 0,0 0 0 0 0,0 0 1 0 0,0 0-1 0 0,1 1 0 0 0,0-1 1 0 0,-1 7-1 0 0,-7 18 389 0 0,1-13-278 0 0,6-11-167 0 0,-1 0 0 0 0,0 1 0 0 0,1 0 0 0 0,0-1 0 0 0,-2 11-1 0 0,-2 7 112 0 0,4-19-153 0 0,1 0-1 0 0,0 0 1 0 0,0 0-1 0 0,0 0 1 0 0,1 0-1 0 0,-1 0 1 0 0,1 0-1 0 0,0 1 1 0 0,0 3-1 0 0,2 0 27 0 0,0 0 0 0 0,0 0 0 0 0,1-1-1 0 0,0 1 1 0 0,1-1 0 0 0,-1 1 0 0 0,1-1-1 0 0,1 0 1 0 0,-1-1 0 0 0,1 1 0 0 0,6 6 0 0 0,-8-10-37 0 0,-2-1 1 0 0,1 0-1 0 0,-1 0 1 0 0,0 1-1 0 0,0-1 1 0 0,0 0-1 0 0,0 1 1 0 0,-1-1-1 0 0,1 3 1 0 0,0-3-10 0 0,-1-1 0 0 0,0 1 1 0 0,0-1-1 0 0,1 0 1 0 0,-1 1-1 0 0,0-1 1 0 0,1 0-1 0 0,0 1 1 0 0,-1-1-1 0 0,1 0 0 0 0,0 0 1 0 0,-1 0-1 0 0,1 1 1 0 0,0-1-1 0 0,0 0 1 0 0,0 0-1 0 0,0 0 0 0 0,0 0 1 0 0,0-1-1 0 0,0 1 1 0 0,1 0-1 0 0,-1 0 1 0 0,0-1-1 0 0,0 1 1 0 0,1 0-1 0 0,1 0 0 0 0,4 1 59 0 0,-1 0-1 0 0,1-1 1 0 0,0 0 0 0 0,0 0-1 0 0,0 0 1 0 0,0-1-1 0 0,-1 0 1 0 0,1 0-1 0 0,0-1 1 0 0,11-2-1 0 0,-12 2-67 0 0,-1 0 0 0 0,1 0-1 0 0,-1-1 1 0 0,0 0 0 0 0,0 0-1 0 0,1 0 1 0 0,-1-1 0 0 0,7-5-1 0 0,4-1-6 0 0,-13 8 0 0 0,-1-1 0 0 0,1 1 0 0 0,0-1 0 0 0,-1 0 0 0 0,1 1 0 0 0,-1-1 0 0 0,0-1 0 0 0,1 1 0 0 0,-1 0 0 0 0,0 0 0 0 0,0-1 0 0 0,2-4 0 0 0,2-8-43 0 0,-1 0-1 0 0,0 0 0 0 0,-2 0 1 0 0,0 0-1 0 0,0-1 0 0 0,0-26 1 0 0,3-18-726 0 0,-5 28-234 0 0,-7 0-3393 0 0,3 26 2710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2T09:57:2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2304 0 0,'0'0'101'0'0,"-7"7"840"0"0,3-5 5381 0 0,-24 11-1295 0 0,22-10-4548 0 0,1 1 1 0 0,0-1 0 0 0,0 1-1 0 0,1 1 1 0 0,-7 6 0 0 0,3-2 152 0 0,0 1-1 0 0,-11 19 1 0 0,16-25-554 0 0,1 1 0 0 0,0 0 0 0 0,0-1 0 0 0,0 1 0 0 0,0 0 0 0 0,1 0 0 0 0,0 0 0 0 0,0 1-1 0 0,-1 7 1 0 0,2-2-46 0 0,0 0-1 0 0,0-1 1 0 0,1 1-1 0 0,0 0 0 0 0,1-1 1 0 0,0 1-1 0 0,1-1 1 0 0,7 19-1 0 0,1-2 21 0 0,-10-24-48 0 0,0 1 0 0 0,1 0 0 0 0,-1 0 0 0 0,1-1-1 0 0,0 1 1 0 0,0-1 0 0 0,0 0 0 0 0,0 1 0 0 0,0-1 0 0 0,1 0-1 0 0,-1 0 1 0 0,1 0 0 0 0,0-1 0 0 0,0 1 0 0 0,0-1 0 0 0,6 4-1 0 0,2 0 16 0 0,-4-3-5 0 0,-1 1 0 0 0,1-1 0 0 0,11 3 0 0 0,-15-6-12 0 0,0 1 0 0 0,0-1 1 0 0,0 0-1 0 0,0 0 0 0 0,0 0 0 0 0,-1-1 1 0 0,1 1-1 0 0,0-1 0 0 0,0 1 0 0 0,0-1 0 0 0,0 0 1 0 0,0 0-1 0 0,-1 0 0 0 0,1-1 0 0 0,0 1 0 0 0,-1-1 1 0 0,1 1-1 0 0,-1-1 0 0 0,0 0 0 0 0,1 0 0 0 0,2-3 1 0 0,2-1 1 0 0,-1 1-7 0 0,-1 0 0 0 0,1 0 0 0 0,-2-1 0 0 0,1 0 0 0 0,0 0 0 0 0,-1 0 0 0 0,6-13 0 0 0,0-2-26 0 0,9-28 0 0 0,-18 44 16 0 0,0 0 0 0 0,-1 0 0 0 0,0 0 0 0 0,0 0 0 0 0,0 0 0 0 0,-1 0 0 0 0,1-1 0 0 0,-1 1 0 0 0,0 0 1 0 0,-4-9-1 0 0,0-8-171 0 0,-3 1-217 0 0,0 3-529 0 0,6 1-2426 0 0,2 2 1401 0 0,0 12-18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2T09:57:2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8752 0 0,'0'0'673'0'0,"0"0"-282"0"0,0 2 201 0 0,-1 0 1 0 0,0-1-1 0 0,0 1 1 0 0,0 0-1 0 0,0 0 1 0 0,-1-1-1 0 0,-1 3 1 0 0,-11 2 131 0 0,12-5-620 0 0,0-1 0 0 0,0 1 0 0 0,-1 0 0 0 0,1 0 0 0 0,0 0 1 0 0,0 0-1 0 0,-3 3 0 0 0,-10 11 730 0 0,-23 33 1 0 0,36-45-768 0 0,0 1 0 0 0,0-1 0 0 0,1 1 0 0 0,-1 0 0 0 0,1-1 0 0 0,0 1 0 0 0,-2 7 0 0 0,-3 10 102 0 0,4-16-116 0 0,0 0-1 0 0,1 0 1 0 0,-1 1-1 0 0,1-1 1 0 0,0 0-1 0 0,0 10 1 0 0,-5 19 131 0 0,5-27-144 0 0,1 0-1 0 0,-1 0 1 0 0,1 0-1 0 0,0 0 1 0 0,1 0-1 0 0,0 0 1 0 0,0 0-1 0 0,0 0 1 0 0,1 0-1 0 0,0 0 1 0 0,0-1-1 0 0,5 11 1 0 0,7 5 214 0 0,-3-4-163 0 0,-6-15-131 0 0,-1-2 25 0 0,0 0 21 0 0,0 0-1 0 0,0 0 0 0 0,0 0 0 0 0,1 0 1 0 0,-1 0-1 0 0,0-1 0 0 0,0 0 1 0 0,0 0-1 0 0,1 0 0 0 0,-1 0 0 0 0,0-1 1 0 0,0 0-1 0 0,1 1 0 0 0,-1-2 0 0 0,0 1 1 0 0,0 0-1 0 0,0-1 0 0 0,0 0 1 0 0,-1 0-1 0 0,1 0 0 0 0,5-4 0 0 0,-3 1-53 0 0,0-1-1 0 0,0 0 0 0 0,-1 0 0 0 0,0-1 0 0 0,0 1 1 0 0,-1-1-1 0 0,1 0 0 0 0,-2 0 0 0 0,5-10 0 0 0,1-2 49 0 0,-7 17 1 0 0,-1 0 1 0 0,0 0-1 0 0,1-1 0 0 0,-1 1 1 0 0,-1 0-1 0 0,1 0 1 0 0,0-1-1 0 0,0 1 0 0 0,-1-1 1 0 0,1-3-1 0 0,4-25 142 0 0,-4 28-145 0 0,-1 0 0 0 0,1-1 0 0 0,0 1 0 0 0,-1 0 0 0 0,1-1 0 0 0,-1 1 0 0 0,0 0 0 0 0,0-1 0 0 0,-1 1 0 0 0,1-1 0 0 0,-1 1 0 0 0,-1-4 0 0 0,-1-19-112 0 0,3 23 95 0 0,0 0-1 0 0,-1 1 1 0 0,1-1 0 0 0,0 0-1 0 0,-1 0 1 0 0,1 0 0 0 0,-1 1-1 0 0,0-1 1 0 0,-2-3-1 0 0,1 3-28 0 0,1 1-1 0 0,-1 0 0 0 0,0-1 0 0 0,0 1 0 0 0,0 0 0 0 0,-1 0 0 0 0,-3-3 0 0 0,-8-6-1629 0 0,4 3 628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2T09:57:25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8496 0 0,'0'0'388'0'0,"0"0"-11"0"0,1 1-238 0 0,2 4-61 0 0,-1-1 80 0 0,0 0 1 0 0,-1-1-1 0 0,1 1 0 0 0,-1 0 0 0 0,0 0 0 0 0,0 0 0 0 0,0 0 0 0 0,-1 0 0 0 0,1 0 0 0 0,-1 5 1 0 0,3 16 223 0 0,-3-21-339 0 0,1-1 0 0 0,-1 1 0 0 0,0-1 0 0 0,0 1 0 0 0,0-1 0 0 0,-2 7 0 0 0,2-7-17 0 0,-1-1 1 0 0,1 1-1 0 0,0 0 1 0 0,0 0-1 0 0,0 0 1 0 0,0-1-1 0 0,0 1 0 0 0,1 0 1 0 0,-1 0-1 0 0,2 3 1 0 0,-1-3 5 0 0,0-1 0 0 0,0 1 0 0 0,-1 0 0 0 0,1 0 0 0 0,0-1 0 0 0,-1 5 0 0 0,0-5 80 0 0,0-2 18 0 0,0 0 81 0 0,0 7 152 0 0,2-5 3204 0 0,1-4-3496 0 0,0 0-1 0 0,0-1 0 0 0,0 1 1 0 0,0-1-1 0 0,0 1 0 0 0,-1-1 0 0 0,1 0 1 0 0,-1 0-1 0 0,1 0 0 0 0,-1 0 0 0 0,0-1 1 0 0,-1 1-1 0 0,3-5 0 0 0,15-22 110 0 0,-6 15-420 0 0,-10 11 255 0 0,0 0 0 0 0,0 0 0 0 0,0 0 0 0 0,1 0 0 0 0,0 1 0 0 0,0-1 0 0 0,0 1 0 0 0,0 0 0 0 0,1 0 0 0 0,5-3-1 0 0,-4 4 11 0 0,0 1-1 0 0,-1-1 0 0 0,1 1 1 0 0,0 0-1 0 0,0 0 0 0 0,0 0 1 0 0,0 1-1 0 0,0 0 0 0 0,8 1 1 0 0,-11 0-29 0 0,1-1 1 0 0,-1 1 0 0 0,0 0 0 0 0,1 0 0 0 0,-1 1 0 0 0,0-1 0 0 0,0 1-1 0 0,0-1 1 0 0,0 1 0 0 0,0 0 0 0 0,0 0 0 0 0,0 1 0 0 0,0-1 0 0 0,-1 0 0 0 0,1 1-1 0 0,-1 0 1 0 0,4 4 0 0 0,37 65-170 0 0,-42-68 159 0 0,0-1-2 0 0,12 20 6 0 0,-13-22 79 0 0,0-1 24 0 0,0 0 3 0 0,0 0 0 0 0,0 0 0 0 0,0 0-5 0 0,0 0-22 0 0,0 0-5 0 0,0 0 0 0 0,1 0-57 0 0,-1-1 1 0 0,0 0-1 0 0,0 0 0 0 0,1 1 0 0 0,-1-1 0 0 0,0 0 0 0 0,1 0 0 0 0,-1 1 0 0 0,1-1 0 0 0,-1 0 0 0 0,1 1 0 0 0,-1-1 0 0 0,1 0 0 0 0,-1 1 0 0 0,1-1 0 0 0,0 1 0 0 0,0-1 0 0 0,4-4 10 0 0,30-43 187 0 0,-1 5-192 0 0,-21 29-4 0 0,-10 12-15 0 0,-1 0 0 0 0,0-1 0 0 0,0 1 0 0 0,1 0 0 0 0,5-3 0 0 0,-2 2-18 0 0,1 0 0 0 0,0 1 0 0 0,0-1-1 0 0,7 0 1 0 0,8-4 25 0 0,-20 6 0 0 0,0 1 0 0 0,12 4 11 0 0,-7-1 32 0 0,0 1 0 0 0,-1-1 0 0 0,1 1 1 0 0,-1 0-1 0 0,0 1 0 0 0,8 6 0 0 0,-11-8-26 0 0,0 1 1 0 0,0 0-1 0 0,0-1 1 0 0,0 1-1 0 0,-1 0 0 0 0,1 1 1 0 0,-1-1-1 0 0,0 0 1 0 0,0 1-1 0 0,2 8 0 0 0,-4-12-17 0 0,0 1 0 0 0,0-1 0 0 0,0 0 0 0 0,1 1 0 0 0,-1-1 0 0 0,1 0 0 0 0,-1 1 0 0 0,1-1 0 0 0,-1 0 0 0 0,1 1 0 0 0,0-1 0 0 0,0 1 0 0 0,2 2 0 0 0,5 10 0 0 0,-9-9-5 0 0,0-4-2 0 0,1 1-55 0 0,0-2-21 0 0,0 0 8 0 0,0 0 3 0 0,0 0-177 0 0,0 0-744 0 0,0 0-325 0 0,0 0-65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2T09:57:2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3680 0 0,'0'0'284'0'0,"0"0"15"0"0,0 0 755 0 0,0 0 347 0 0,0 0 67 0 0,0 0-125 0 0,0 0-598 0 0,0 0-265 0 0,0 0-52 0 0,0 0-9 0 0,0 0 4 0 0,1 3 1 0 0,2 6-32 0 0,-1 1 0 0 0,0 0 0 0 0,0 0 0 0 0,0 0 0 0 0,-2 0 0 0 0,1 0 0 0 0,-1 0 0 0 0,-2 12 0 0 0,2 17 13 0 0,0-38-316 0 0,0 1-9 0 0,0 7-1 0 0,0-7 18 0 0,0-2-1 0 0,0 0-7 0 0,0 0 9 0 0,0 0 39 0 0,0 0 20 0 0,0 0 3 0 0,0 0-5 0 0,0 0-23 0 0,0 0-11 0 0,1-1-1 0 0,4-4-73 0 0,-1 0 0 0 0,0 0 1 0 0,-1-1-1 0 0,1 1 0 0 0,-1-1 0 0 0,0 0 0 0 0,-1 0 0 0 0,1 0 0 0 0,1-8 0 0 0,9-16 24 0 0,-8 21-69 0 0,0 1 1 0 0,0-1 0 0 0,10-9-1 0 0,-2 1-2 0 0,-11 15 0 0 0,0 1 0 0 0,0-1 0 0 0,1 1 0 0 0,-1-1 0 0 0,0 1 0 0 0,0 0 0 0 0,1 0 0 0 0,-1 0 0 0 0,1 0 0 0 0,-1 1 0 0 0,0-1 0 0 0,1 1 0 0 0,0-1 0 0 0,-1 1 0 0 0,6 0 0 0 0,9-3 0 0 0,-16 3 0 0 0,0 0 0 0 0,0-1 0 0 0,-1 1 0 0 0,1 0 0 0 0,0 0 0 0 0,0 0 0 0 0,0 0 0 0 0,0 0 0 0 0,0 0 0 0 0,-1 0 0 0 0,1 0 0 0 0,0 0 0 0 0,0 0 0 0 0,0 0 0 0 0,0 1 0 0 0,-1-1 0 0 0,1 0 0 0 0,0 1 0 0 0,0-1 0 0 0,0 1 0 0 0,16 5 11 0 0,-13-4 4 0 0,0-1 0 0 0,0 1-1 0 0,0 0 1 0 0,0 0 0 0 0,0 0 0 0 0,0 1 0 0 0,0-1-1 0 0,-1 1 1 0 0,0 0 0 0 0,1 0 0 0 0,3 5-1 0 0,3 6 21 0 0,-2 0 0 0 0,13 26 0 0 0,-11-19-40 0 0,-6-12 5 0 0,1-1 14 0 0,-5-7 50 0 0,0-1 8 0 0,0 0 13 0 0,0 0-12 0 0,0 0 13 0 0,1 0-74 0 0,0-1 1 0 0,-1 0 0 0 0,1 0-1 0 0,-1 0 1 0 0,1 0 0 0 0,-1 0-1 0 0,1 0 1 0 0,-1-1 0 0 0,0 1-1 0 0,1 0 1 0 0,-1 0 0 0 0,0 0-1 0 0,0 0 1 0 0,0 0 0 0 0,0-2-1 0 0,0 0-3 0 0,0 0 0 0 0,1-1 0 0 0,0 1 0 0 0,-1 0 0 0 0,1 0 0 0 0,0 0 0 0 0,1 0 0 0 0,-1-1 0 0 0,3-3 0 0 0,19-27 35 0 0,-18 27-45 0 0,0 0 1 0 0,0 0 0 0 0,4-10-1 0 0,-7 14 1 0 0,-1 1 0 0 0,1 0 0 0 0,-1-1 0 0 0,1 1 0 0 0,-1 0 0 0 0,1 0 0 0 0,0 0 0 0 0,0 1 0 0 0,0-1 0 0 0,0 0 0 0 0,1 1 0 0 0,-1-1 0 0 0,3 0 0 0 0,0-2 0 0 0,9-5 0 0 0,-13 5 0 0 0,1 1 0 0 0,4-2-4 0 0,0 1 0 0 0,0 1 0 0 0,0-1-1 0 0,1 1 1 0 0,-1 0 0 0 0,1 0-1 0 0,0 1 1 0 0,0 0 0 0 0,0 0 0 0 0,0 1-1 0 0,0 0 1 0 0,0 0 0 0 0,9 0-1 0 0,-1 5 15 0 0,-12-3 14 0 0,0 0 0 0 0,1 0 1 0 0,-1 1-1 0 0,0 0 1 0 0,0-1-1 0 0,0 1 0 0 0,0 0 1 0 0,0 1-1 0 0,-1-1 0 0 0,1 0 1 0 0,-1 1-1 0 0,1 0 0 0 0,2 3 1 0 0,-2-1 1 0 0,0 1 0 0 0,0-1 1 0 0,-1 0-1 0 0,1 1 0 0 0,-1-1 0 0 0,-1 1 1 0 0,3 8-1 0 0,-2 4-43 0 0,0-1 1 0 0,-2 1-1 0 0,0 0 0 0 0,-2 24 1 0 0,-7 2-394 0 0,5-26 338 0 0,0-5 72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E5FCA-D4B4-7040-9035-9FE8E7BD5B7E}" type="datetimeFigureOut">
              <a:rPr lang="nl-NL" smtClean="0"/>
              <a:t>02-03-2021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A3AC5-42AF-F848-8A88-084EA29D0A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4792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A3AC5-42AF-F848-8A88-084EA29D0AD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502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F657-81C2-2C4B-9998-E9B936CD06D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430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A3AC5-42AF-F848-8A88-084EA29D0AD6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122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F657-81C2-2C4B-9998-E9B936CD06DF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6559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Laatste opdracht weglaten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A3AC5-42AF-F848-8A88-084EA29D0AD6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875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Een va de vragen 1,2,3 weglaten?</a:t>
            </a:r>
          </a:p>
          <a:p>
            <a:r>
              <a:rPr lang="nl-NL" dirty="0"/>
              <a:t>Ik heb vraag 2 geherformuleerd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69428-4934-D147-A467-C90A8286B90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0755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A3AC5-42AF-F848-8A88-084EA29D0AD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4797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A3AC5-42AF-F848-8A88-084EA29D0AD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6400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F657-81C2-2C4B-9998-E9B936CD06D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9242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A3AC5-42AF-F848-8A88-084EA29D0AD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1454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Filmpje of offerte in </a:t>
            </a:r>
            <a:r>
              <a:rPr lang="nl-NL" dirty="0" err="1">
                <a:solidFill>
                  <a:srgbClr val="FF0000"/>
                </a:solidFill>
              </a:rPr>
              <a:t>rolmenu</a:t>
            </a:r>
            <a:r>
              <a:rPr lang="nl-NL" dirty="0">
                <a:solidFill>
                  <a:srgbClr val="FF0000"/>
                </a:solidFill>
              </a:rPr>
              <a:t>/</a:t>
            </a:r>
            <a:r>
              <a:rPr lang="nl-NL" dirty="0" err="1">
                <a:solidFill>
                  <a:srgbClr val="FF0000"/>
                </a:solidFill>
              </a:rPr>
              <a:t>linkj</a:t>
            </a:r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F657-81C2-2C4B-9998-E9B936CD06D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5594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F657-81C2-2C4B-9998-E9B936CD06D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5271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A3AC5-42AF-F848-8A88-084EA29D0AD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2537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5BE27-640E-B540-B1D2-227D4ACA6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BE04F20-06D7-9149-A18E-5000817E8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BA5D04-6C85-1D46-8884-056DCE518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4D7F-61D6-1645-A626-C1CA2C46445C}" type="datetimeFigureOut">
              <a:rPr lang="nl-NL" smtClean="0"/>
              <a:t>02-03-2021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20F109-A5F5-BE4F-9726-A8B5F7B90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B58B41-2F24-3146-B82E-8EB0FA53A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B15C-6534-FC45-BD47-92A3F56727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0014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63DF1D-8465-5B40-A6D4-293D1E0E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D3539E3-B878-964D-84A2-016F8FF6E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74DA73-0B02-5948-ADCB-E9C743FEA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4D7F-61D6-1645-A626-C1CA2C46445C}" type="datetimeFigureOut">
              <a:rPr lang="nl-NL" smtClean="0"/>
              <a:t>02-03-2021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DE19DC-18AC-E140-B365-40BE49171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69A525-8101-B44F-AC2D-4ABC03671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B15C-6534-FC45-BD47-92A3F56727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4034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4411E20-9079-E94B-9157-1AA6A936D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C9EC51F-4108-974B-ACF3-45AF5E232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476EE1-4A03-6D47-8601-46611D3A3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4D7F-61D6-1645-A626-C1CA2C46445C}" type="datetimeFigureOut">
              <a:rPr lang="nl-NL" smtClean="0"/>
              <a:t>02-03-2021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2A0806-52EE-5B4B-921F-21A906C7E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B412BA-5BFE-E543-BB82-EE485262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B15C-6534-FC45-BD47-92A3F56727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89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C07D04-A902-374B-819D-58093E6E7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86540C-4DFE-8242-A320-195FE82A4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416642-D020-2A4B-8440-A719A90D7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4D7F-61D6-1645-A626-C1CA2C46445C}" type="datetimeFigureOut">
              <a:rPr lang="nl-NL" smtClean="0"/>
              <a:t>02-03-2021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35FE69-8441-FA43-A6B4-B38CFB72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771BE7-C1CE-0D4B-861C-54B899568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B15C-6534-FC45-BD47-92A3F56727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113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2AAAB-FC92-D045-9ACE-37C221D3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CBAA91-8D30-0849-B8B1-E50C28421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188599-D82C-E048-9BB7-5723A6407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4D7F-61D6-1645-A626-C1CA2C46445C}" type="datetimeFigureOut">
              <a:rPr lang="nl-NL" smtClean="0"/>
              <a:t>02-03-2021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BDD8AD-F97C-A243-A079-41C7514CD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177F19-DBE0-C44F-8928-E5E516C24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B15C-6534-FC45-BD47-92A3F56727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870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907810-20D5-B743-AA17-1EB951E92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52CE7C-0D87-5F49-ABE3-EBC0E931B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213C524-5631-4D4B-A034-A3C4F7E15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6D80070-4B0B-AB4F-A9C6-5BC2B3611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4D7F-61D6-1645-A626-C1CA2C46445C}" type="datetimeFigureOut">
              <a:rPr lang="nl-NL" smtClean="0"/>
              <a:t>02-03-2021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E62761-4231-3D4B-9A5C-C78D1A36E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7F5A5D1-F2C9-0242-BBC8-71DFF31A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B15C-6534-FC45-BD47-92A3F56727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904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C44279-4DAC-C54F-B687-C8881089C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2594AF-A009-2146-B2A0-9C71E7F7D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96547DA-7009-9441-8766-71FF99204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7C63ECA-17D1-814B-97D9-A421CD2A0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548C57B-88AD-384A-8C40-565B8F9D76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F7CA616-A754-DC46-AAE0-A30ADBB3F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4D7F-61D6-1645-A626-C1CA2C46445C}" type="datetimeFigureOut">
              <a:rPr lang="nl-NL" smtClean="0"/>
              <a:t>02-03-2021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6EA6C8C-115C-104E-94CF-16DC81F6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72C1122-9D2F-C545-9CAE-2E7A73B1A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B15C-6534-FC45-BD47-92A3F56727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238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D39202-C46A-B94C-800B-E2315D0BE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D57DA63-1737-1143-811A-66B6E1673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4D7F-61D6-1645-A626-C1CA2C46445C}" type="datetimeFigureOut">
              <a:rPr lang="nl-NL" smtClean="0"/>
              <a:t>02-03-2021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597E384-FFD4-804B-AA4D-07F121893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8E04C33-FE44-554C-98BA-2E3AD75EE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B15C-6534-FC45-BD47-92A3F56727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368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2047788-255A-3A41-837A-5D36479EF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4D7F-61D6-1645-A626-C1CA2C46445C}" type="datetimeFigureOut">
              <a:rPr lang="nl-NL" smtClean="0"/>
              <a:t>02-03-2021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F18EB3-752C-154F-BE7F-85CF13389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7CF522-E0C2-A146-B7AD-8279DE493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B15C-6534-FC45-BD47-92A3F56727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25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7AC8B5-00C4-1449-9234-812487906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992CE0-BC09-0845-B9AD-937505B75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E23A429-E726-464B-B100-DEEFBE07E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743B39F-48EB-A94D-B554-AF14C4D49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4D7F-61D6-1645-A626-C1CA2C46445C}" type="datetimeFigureOut">
              <a:rPr lang="nl-NL" smtClean="0"/>
              <a:t>02-03-2021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0740575-C326-C741-B60D-32718F71F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A6635B8-EB69-A641-BBDF-CB6E7306A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B15C-6534-FC45-BD47-92A3F56727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148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D06629-6E98-A24F-A146-F0032B60E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72E2B38-A2DD-8C4F-85D8-35B8D2D6B5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54F0848-F3F5-FE4F-9B84-A3136AD7F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897B692-FE1A-E945-AE98-2ED11D55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4D7F-61D6-1645-A626-C1CA2C46445C}" type="datetimeFigureOut">
              <a:rPr lang="nl-NL" smtClean="0"/>
              <a:t>02-03-2021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7AD9C81-E004-4843-B98D-48254C108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F6B8663-4E00-2347-8495-D5D15B3E9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B15C-6534-FC45-BD47-92A3F56727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82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19DF3BC-CFA4-294F-820E-9A399A6A2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DE9A55-AA3F-5449-A402-1773629BF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BE9760-4ED7-B146-861A-AB48CE084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F4D7F-61D6-1645-A626-C1CA2C46445C}" type="datetimeFigureOut">
              <a:rPr lang="nl-NL" smtClean="0"/>
              <a:t>02-03-2021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5B2884-748D-C04B-B8ED-911191A80B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E468D2-F3F8-3648-AF54-D71D42A17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3B15C-6534-FC45-BD47-92A3F56727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463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png"/><Relationship Id="rId18" Type="http://schemas.openxmlformats.org/officeDocument/2006/relationships/customXml" Target="../ink/ink10.xml"/><Relationship Id="rId26" Type="http://schemas.openxmlformats.org/officeDocument/2006/relationships/customXml" Target="../ink/ink14.xml"/><Relationship Id="rId39" Type="http://schemas.openxmlformats.org/officeDocument/2006/relationships/image" Target="../media/image20.png"/><Relationship Id="rId21" Type="http://schemas.openxmlformats.org/officeDocument/2006/relationships/image" Target="../media/image11.png"/><Relationship Id="rId34" Type="http://schemas.openxmlformats.org/officeDocument/2006/relationships/customXml" Target="../ink/ink18.xml"/><Relationship Id="rId42" Type="http://schemas.openxmlformats.org/officeDocument/2006/relationships/customXml" Target="../ink/ink22.xml"/><Relationship Id="rId47" Type="http://schemas.openxmlformats.org/officeDocument/2006/relationships/image" Target="../media/image24.png"/><Relationship Id="rId50" Type="http://schemas.openxmlformats.org/officeDocument/2006/relationships/customXml" Target="../ink/ink26.xml"/><Relationship Id="rId55" Type="http://schemas.openxmlformats.org/officeDocument/2006/relationships/image" Target="../media/image2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9.xml"/><Relationship Id="rId29" Type="http://schemas.openxmlformats.org/officeDocument/2006/relationships/image" Target="../media/image150.png"/><Relationship Id="rId11" Type="http://schemas.openxmlformats.org/officeDocument/2006/relationships/image" Target="../media/image60.png"/><Relationship Id="rId24" Type="http://schemas.openxmlformats.org/officeDocument/2006/relationships/customXml" Target="../ink/ink13.xml"/><Relationship Id="rId32" Type="http://schemas.openxmlformats.org/officeDocument/2006/relationships/customXml" Target="../ink/ink17.xml"/><Relationship Id="rId37" Type="http://schemas.openxmlformats.org/officeDocument/2006/relationships/image" Target="../media/image19.png"/><Relationship Id="rId40" Type="http://schemas.openxmlformats.org/officeDocument/2006/relationships/customXml" Target="../ink/ink21.xml"/><Relationship Id="rId45" Type="http://schemas.openxmlformats.org/officeDocument/2006/relationships/image" Target="../media/image23.png"/><Relationship Id="rId53" Type="http://schemas.openxmlformats.org/officeDocument/2006/relationships/image" Target="../media/image27.png"/><Relationship Id="rId10" Type="http://schemas.openxmlformats.org/officeDocument/2006/relationships/customXml" Target="../ink/ink6.xml"/><Relationship Id="rId19" Type="http://schemas.openxmlformats.org/officeDocument/2006/relationships/image" Target="../media/image100.png"/><Relationship Id="rId31" Type="http://schemas.openxmlformats.org/officeDocument/2006/relationships/image" Target="../media/image160.png"/><Relationship Id="rId44" Type="http://schemas.openxmlformats.org/officeDocument/2006/relationships/customXml" Target="../ink/ink23.xml"/><Relationship Id="rId52" Type="http://schemas.openxmlformats.org/officeDocument/2006/relationships/customXml" Target="../ink/ink27.xml"/><Relationship Id="rId4" Type="http://schemas.openxmlformats.org/officeDocument/2006/relationships/customXml" Target="../ink/ink4.xml"/><Relationship Id="rId9" Type="http://schemas.openxmlformats.org/officeDocument/2006/relationships/image" Target="../media/image50.png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140.PNG"/><Relationship Id="rId30" Type="http://schemas.openxmlformats.org/officeDocument/2006/relationships/customXml" Target="../ink/ink16.xml"/><Relationship Id="rId35" Type="http://schemas.openxmlformats.org/officeDocument/2006/relationships/image" Target="../media/image18.png"/><Relationship Id="rId43" Type="http://schemas.openxmlformats.org/officeDocument/2006/relationships/image" Target="../media/image22.png"/><Relationship Id="rId48" Type="http://schemas.openxmlformats.org/officeDocument/2006/relationships/customXml" Target="../ink/ink25.xml"/><Relationship Id="rId8" Type="http://schemas.openxmlformats.org/officeDocument/2006/relationships/customXml" Target="../ink/ink5.xml"/><Relationship Id="rId51" Type="http://schemas.openxmlformats.org/officeDocument/2006/relationships/image" Target="../media/image26.png"/><Relationship Id="rId3" Type="http://schemas.openxmlformats.org/officeDocument/2006/relationships/image" Target="../media/image5.jpeg"/><Relationship Id="rId12" Type="http://schemas.openxmlformats.org/officeDocument/2006/relationships/customXml" Target="../ink/ink7.xml"/><Relationship Id="rId17" Type="http://schemas.openxmlformats.org/officeDocument/2006/relationships/image" Target="../media/image90.png"/><Relationship Id="rId25" Type="http://schemas.openxmlformats.org/officeDocument/2006/relationships/image" Target="../media/image13.png"/><Relationship Id="rId33" Type="http://schemas.openxmlformats.org/officeDocument/2006/relationships/image" Target="../media/image170.png"/><Relationship Id="rId38" Type="http://schemas.openxmlformats.org/officeDocument/2006/relationships/customXml" Target="../ink/ink20.xml"/><Relationship Id="rId46" Type="http://schemas.openxmlformats.org/officeDocument/2006/relationships/customXml" Target="../ink/ink24.xml"/><Relationship Id="rId20" Type="http://schemas.openxmlformats.org/officeDocument/2006/relationships/customXml" Target="../ink/ink11.xml"/><Relationship Id="rId41" Type="http://schemas.openxmlformats.org/officeDocument/2006/relationships/image" Target="../media/image21.png"/><Relationship Id="rId54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80.png"/><Relationship Id="rId23" Type="http://schemas.openxmlformats.org/officeDocument/2006/relationships/image" Target="../media/image120.png"/><Relationship Id="rId28" Type="http://schemas.openxmlformats.org/officeDocument/2006/relationships/customXml" Target="../ink/ink15.xml"/><Relationship Id="rId36" Type="http://schemas.openxmlformats.org/officeDocument/2006/relationships/customXml" Target="../ink/ink19.xml"/><Relationship Id="rId4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alorieenverbranden.nl/sporten/hardlopen-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2.png"/><Relationship Id="rId7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10" Type="http://schemas.openxmlformats.org/officeDocument/2006/relationships/customXml" Target="../ink/ink3.xml"/><Relationship Id="rId4" Type="http://schemas.openxmlformats.org/officeDocument/2006/relationships/customXml" Target="../ink/ink1.xml"/><Relationship Id="rId9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278976-1DEF-9544-A931-3150EAF412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Opdrachten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FE1C43F-1E59-5B49-A761-E584DF76E0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rekenen mbo niveau 4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F04B511-EE5C-4288-ADEB-DC64E62BED2F}"/>
              </a:ext>
            </a:extLst>
          </p:cNvPr>
          <p:cNvSpPr txBox="1"/>
          <p:nvPr/>
        </p:nvSpPr>
        <p:spPr>
          <a:xfrm>
            <a:off x="95794" y="6378247"/>
            <a:ext cx="644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Copyright: Coöperatie Examens MBO, Amersfoort, november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697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 vormige woonkamer plattegrond">
            <a:extLst>
              <a:ext uri="{FF2B5EF4-FFF2-40B4-BE49-F238E27FC236}">
                <a16:creationId xmlns:a16="http://schemas.microsoft.com/office/drawing/2014/main" id="{8EBFAECC-94C1-4BF1-8EA4-8996F4589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7" y="2241135"/>
            <a:ext cx="4449644" cy="444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4D6440E-3FF0-4012-8153-FF860430B2F2}"/>
              </a:ext>
            </a:extLst>
          </p:cNvPr>
          <p:cNvSpPr txBox="1"/>
          <p:nvPr/>
        </p:nvSpPr>
        <p:spPr>
          <a:xfrm>
            <a:off x="248816" y="398105"/>
            <a:ext cx="115201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sz="2000" b="1" dirty="0"/>
              <a:t>Vraag 7</a:t>
            </a:r>
          </a:p>
          <a:p>
            <a:r>
              <a:rPr lang="nl-NL" dirty="0"/>
              <a:t>Om te bepalen welke kachel je het best kunt kiezen, moet je de inhoud van de ruimte weten.</a:t>
            </a:r>
          </a:p>
          <a:p>
            <a:r>
              <a:rPr lang="nl-NL" dirty="0"/>
              <a:t>Je ziet hier de plattegrond van de woonkamer, die is 2,5 meter hoog.   </a:t>
            </a:r>
          </a:p>
          <a:p>
            <a:r>
              <a:rPr lang="nl-NL" dirty="0"/>
              <a:t>Wat is de inhoud van deze woonkamer? </a:t>
            </a: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0CAC75E2-86CD-4AF1-95FF-62111337D0FA}"/>
              </a:ext>
            </a:extLst>
          </p:cNvPr>
          <p:cNvGrpSpPr/>
          <p:nvPr/>
        </p:nvGrpSpPr>
        <p:grpSpPr>
          <a:xfrm>
            <a:off x="1924477" y="2129535"/>
            <a:ext cx="631800" cy="267480"/>
            <a:chOff x="1924477" y="2129535"/>
            <a:chExt cx="63180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t 9">
                  <a:extLst>
                    <a:ext uri="{FF2B5EF4-FFF2-40B4-BE49-F238E27FC236}">
                      <a16:creationId xmlns:a16="http://schemas.microsoft.com/office/drawing/2014/main" id="{7D7E60EB-B75B-49B7-A102-21B0BA07023C}"/>
                    </a:ext>
                  </a:extLst>
                </p14:cNvPr>
                <p14:cNvContentPartPr/>
                <p14:nvPr/>
              </p14:nvContentPartPr>
              <p14:xfrm>
                <a:off x="1924477" y="2129535"/>
                <a:ext cx="144360" cy="258120"/>
              </p14:xfrm>
            </p:contentPart>
          </mc:Choice>
          <mc:Fallback xmlns="">
            <p:pic>
              <p:nvPicPr>
                <p:cNvPr id="10" name="Inkt 9">
                  <a:extLst>
                    <a:ext uri="{FF2B5EF4-FFF2-40B4-BE49-F238E27FC236}">
                      <a16:creationId xmlns:a16="http://schemas.microsoft.com/office/drawing/2014/main" id="{7D7E60EB-B75B-49B7-A102-21B0BA07023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15837" y="2120535"/>
                  <a:ext cx="1620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t 10">
                  <a:extLst>
                    <a:ext uri="{FF2B5EF4-FFF2-40B4-BE49-F238E27FC236}">
                      <a16:creationId xmlns:a16="http://schemas.microsoft.com/office/drawing/2014/main" id="{7FC52533-98E8-45D2-98A0-E65BB7CE75D0}"/>
                    </a:ext>
                  </a:extLst>
                </p14:cNvPr>
                <p14:cNvContentPartPr/>
                <p14:nvPr/>
              </p14:nvContentPartPr>
              <p14:xfrm>
                <a:off x="2146957" y="2244375"/>
                <a:ext cx="111600" cy="152640"/>
              </p14:xfrm>
            </p:contentPart>
          </mc:Choice>
          <mc:Fallback xmlns="">
            <p:pic>
              <p:nvPicPr>
                <p:cNvPr id="11" name="Inkt 10">
                  <a:extLst>
                    <a:ext uri="{FF2B5EF4-FFF2-40B4-BE49-F238E27FC236}">
                      <a16:creationId xmlns:a16="http://schemas.microsoft.com/office/drawing/2014/main" id="{7FC52533-98E8-45D2-98A0-E65BB7CE75D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38317" y="2235735"/>
                  <a:ext cx="1292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t 11">
                  <a:extLst>
                    <a:ext uri="{FF2B5EF4-FFF2-40B4-BE49-F238E27FC236}">
                      <a16:creationId xmlns:a16="http://schemas.microsoft.com/office/drawing/2014/main" id="{8CB3F421-ACA5-4902-A5C6-4DC5D2A6E615}"/>
                    </a:ext>
                  </a:extLst>
                </p14:cNvPr>
                <p14:cNvContentPartPr/>
                <p14:nvPr/>
              </p14:nvContentPartPr>
              <p14:xfrm>
                <a:off x="2332717" y="2249055"/>
                <a:ext cx="96840" cy="136440"/>
              </p14:xfrm>
            </p:contentPart>
          </mc:Choice>
          <mc:Fallback xmlns="">
            <p:pic>
              <p:nvPicPr>
                <p:cNvPr id="12" name="Inkt 11">
                  <a:extLst>
                    <a:ext uri="{FF2B5EF4-FFF2-40B4-BE49-F238E27FC236}">
                      <a16:creationId xmlns:a16="http://schemas.microsoft.com/office/drawing/2014/main" id="{8CB3F421-ACA5-4902-A5C6-4DC5D2A6E61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24077" y="2240415"/>
                  <a:ext cx="114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t 12">
                  <a:extLst>
                    <a:ext uri="{FF2B5EF4-FFF2-40B4-BE49-F238E27FC236}">
                      <a16:creationId xmlns:a16="http://schemas.microsoft.com/office/drawing/2014/main" id="{EEF14D32-278B-433D-8B3C-8FF3EA4F16DE}"/>
                    </a:ext>
                  </a:extLst>
                </p14:cNvPr>
                <p14:cNvContentPartPr/>
                <p14:nvPr/>
              </p14:nvContentPartPr>
              <p14:xfrm>
                <a:off x="2473837" y="2241135"/>
                <a:ext cx="82440" cy="137880"/>
              </p14:xfrm>
            </p:contentPart>
          </mc:Choice>
          <mc:Fallback xmlns="">
            <p:pic>
              <p:nvPicPr>
                <p:cNvPr id="13" name="Inkt 12">
                  <a:extLst>
                    <a:ext uri="{FF2B5EF4-FFF2-40B4-BE49-F238E27FC236}">
                      <a16:creationId xmlns:a16="http://schemas.microsoft.com/office/drawing/2014/main" id="{EEF14D32-278B-433D-8B3C-8FF3EA4F16D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64837" y="2232495"/>
                  <a:ext cx="10008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8E06EB3E-C50F-409F-9296-8E76ADF6C7E4}"/>
              </a:ext>
            </a:extLst>
          </p:cNvPr>
          <p:cNvGrpSpPr/>
          <p:nvPr/>
        </p:nvGrpSpPr>
        <p:grpSpPr>
          <a:xfrm>
            <a:off x="2818357" y="2287215"/>
            <a:ext cx="512640" cy="111600"/>
            <a:chOff x="2818357" y="2287215"/>
            <a:chExt cx="512640" cy="11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t 13">
                  <a:extLst>
                    <a:ext uri="{FF2B5EF4-FFF2-40B4-BE49-F238E27FC236}">
                      <a16:creationId xmlns:a16="http://schemas.microsoft.com/office/drawing/2014/main" id="{6FC0B2F2-4266-4BDA-B930-CC6A12142436}"/>
                    </a:ext>
                  </a:extLst>
                </p14:cNvPr>
                <p14:cNvContentPartPr/>
                <p14:nvPr/>
              </p14:nvContentPartPr>
              <p14:xfrm>
                <a:off x="2818357" y="2334375"/>
                <a:ext cx="224280" cy="64440"/>
              </p14:xfrm>
            </p:contentPart>
          </mc:Choice>
          <mc:Fallback xmlns="">
            <p:pic>
              <p:nvPicPr>
                <p:cNvPr id="14" name="Inkt 13">
                  <a:extLst>
                    <a:ext uri="{FF2B5EF4-FFF2-40B4-BE49-F238E27FC236}">
                      <a16:creationId xmlns:a16="http://schemas.microsoft.com/office/drawing/2014/main" id="{6FC0B2F2-4266-4BDA-B930-CC6A1214243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09717" y="2325375"/>
                  <a:ext cx="241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t 14">
                  <a:extLst>
                    <a:ext uri="{FF2B5EF4-FFF2-40B4-BE49-F238E27FC236}">
                      <a16:creationId xmlns:a16="http://schemas.microsoft.com/office/drawing/2014/main" id="{681C2F9D-952F-4C3A-AC8A-B7F4B1ED9E17}"/>
                    </a:ext>
                  </a:extLst>
                </p14:cNvPr>
                <p14:cNvContentPartPr/>
                <p14:nvPr/>
              </p14:nvContentPartPr>
              <p14:xfrm>
                <a:off x="3112477" y="2287215"/>
                <a:ext cx="218520" cy="99360"/>
              </p14:xfrm>
            </p:contentPart>
          </mc:Choice>
          <mc:Fallback xmlns="">
            <p:pic>
              <p:nvPicPr>
                <p:cNvPr id="15" name="Inkt 14">
                  <a:extLst>
                    <a:ext uri="{FF2B5EF4-FFF2-40B4-BE49-F238E27FC236}">
                      <a16:creationId xmlns:a16="http://schemas.microsoft.com/office/drawing/2014/main" id="{681C2F9D-952F-4C3A-AC8A-B7F4B1ED9E1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03837" y="2278215"/>
                  <a:ext cx="23616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ep 24">
            <a:extLst>
              <a:ext uri="{FF2B5EF4-FFF2-40B4-BE49-F238E27FC236}">
                <a16:creationId xmlns:a16="http://schemas.microsoft.com/office/drawing/2014/main" id="{B520ABB1-26B7-4E07-9550-C1B3B45FFB2F}"/>
              </a:ext>
            </a:extLst>
          </p:cNvPr>
          <p:cNvGrpSpPr/>
          <p:nvPr/>
        </p:nvGrpSpPr>
        <p:grpSpPr>
          <a:xfrm>
            <a:off x="342277" y="4043295"/>
            <a:ext cx="240120" cy="574200"/>
            <a:chOff x="342277" y="4043295"/>
            <a:chExt cx="240120" cy="57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t 17">
                  <a:extLst>
                    <a:ext uri="{FF2B5EF4-FFF2-40B4-BE49-F238E27FC236}">
                      <a16:creationId xmlns:a16="http://schemas.microsoft.com/office/drawing/2014/main" id="{8DD048BE-7B95-419A-9BFD-C35078EB7929}"/>
                    </a:ext>
                  </a:extLst>
                </p14:cNvPr>
                <p14:cNvContentPartPr/>
                <p14:nvPr/>
              </p14:nvContentPartPr>
              <p14:xfrm>
                <a:off x="342277" y="4390335"/>
                <a:ext cx="240120" cy="227160"/>
              </p14:xfrm>
            </p:contentPart>
          </mc:Choice>
          <mc:Fallback xmlns="">
            <p:pic>
              <p:nvPicPr>
                <p:cNvPr id="18" name="Inkt 17">
                  <a:extLst>
                    <a:ext uri="{FF2B5EF4-FFF2-40B4-BE49-F238E27FC236}">
                      <a16:creationId xmlns:a16="http://schemas.microsoft.com/office/drawing/2014/main" id="{8DD048BE-7B95-419A-9BFD-C35078EB792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3277" y="4381695"/>
                  <a:ext cx="2577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t 18">
                  <a:extLst>
                    <a:ext uri="{FF2B5EF4-FFF2-40B4-BE49-F238E27FC236}">
                      <a16:creationId xmlns:a16="http://schemas.microsoft.com/office/drawing/2014/main" id="{62E45E2A-23A8-4B25-85F3-3F6F5DD5E757}"/>
                    </a:ext>
                  </a:extLst>
                </p14:cNvPr>
                <p14:cNvContentPartPr/>
                <p14:nvPr/>
              </p14:nvContentPartPr>
              <p14:xfrm>
                <a:off x="464317" y="4311495"/>
                <a:ext cx="97920" cy="124560"/>
              </p14:xfrm>
            </p:contentPart>
          </mc:Choice>
          <mc:Fallback xmlns="">
            <p:pic>
              <p:nvPicPr>
                <p:cNvPr id="19" name="Inkt 18">
                  <a:extLst>
                    <a:ext uri="{FF2B5EF4-FFF2-40B4-BE49-F238E27FC236}">
                      <a16:creationId xmlns:a16="http://schemas.microsoft.com/office/drawing/2014/main" id="{62E45E2A-23A8-4B25-85F3-3F6F5DD5E75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5317" y="4302855"/>
                  <a:ext cx="115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t 19">
                  <a:extLst>
                    <a:ext uri="{FF2B5EF4-FFF2-40B4-BE49-F238E27FC236}">
                      <a16:creationId xmlns:a16="http://schemas.microsoft.com/office/drawing/2014/main" id="{2F6B5B1E-D49C-4DA3-978F-F9B53B65B484}"/>
                    </a:ext>
                  </a:extLst>
                </p14:cNvPr>
                <p14:cNvContentPartPr/>
                <p14:nvPr/>
              </p14:nvContentPartPr>
              <p14:xfrm>
                <a:off x="453517" y="4181895"/>
                <a:ext cx="97920" cy="96480"/>
              </p14:xfrm>
            </p:contentPart>
          </mc:Choice>
          <mc:Fallback xmlns="">
            <p:pic>
              <p:nvPicPr>
                <p:cNvPr id="20" name="Inkt 19">
                  <a:extLst>
                    <a:ext uri="{FF2B5EF4-FFF2-40B4-BE49-F238E27FC236}">
                      <a16:creationId xmlns:a16="http://schemas.microsoft.com/office/drawing/2014/main" id="{2F6B5B1E-D49C-4DA3-978F-F9B53B65B48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4877" y="4173255"/>
                  <a:ext cx="115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t 20">
                  <a:extLst>
                    <a:ext uri="{FF2B5EF4-FFF2-40B4-BE49-F238E27FC236}">
                      <a16:creationId xmlns:a16="http://schemas.microsoft.com/office/drawing/2014/main" id="{E9F8255F-DAFA-47FD-9A98-F749468B6937}"/>
                    </a:ext>
                  </a:extLst>
                </p14:cNvPr>
                <p14:cNvContentPartPr/>
                <p14:nvPr/>
              </p14:nvContentPartPr>
              <p14:xfrm>
                <a:off x="458917" y="4043295"/>
                <a:ext cx="80280" cy="84960"/>
              </p14:xfrm>
            </p:contentPart>
          </mc:Choice>
          <mc:Fallback xmlns="">
            <p:pic>
              <p:nvPicPr>
                <p:cNvPr id="21" name="Inkt 20">
                  <a:extLst>
                    <a:ext uri="{FF2B5EF4-FFF2-40B4-BE49-F238E27FC236}">
                      <a16:creationId xmlns:a16="http://schemas.microsoft.com/office/drawing/2014/main" id="{E9F8255F-DAFA-47FD-9A98-F749468B693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0277" y="4034295"/>
                  <a:ext cx="9792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ep 23">
            <a:extLst>
              <a:ext uri="{FF2B5EF4-FFF2-40B4-BE49-F238E27FC236}">
                <a16:creationId xmlns:a16="http://schemas.microsoft.com/office/drawing/2014/main" id="{1F72B041-C9D1-43F3-8243-52023123C363}"/>
              </a:ext>
            </a:extLst>
          </p:cNvPr>
          <p:cNvGrpSpPr/>
          <p:nvPr/>
        </p:nvGrpSpPr>
        <p:grpSpPr>
          <a:xfrm>
            <a:off x="450277" y="3489975"/>
            <a:ext cx="118800" cy="429120"/>
            <a:chOff x="450277" y="3489975"/>
            <a:chExt cx="11880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t 21">
                  <a:extLst>
                    <a:ext uri="{FF2B5EF4-FFF2-40B4-BE49-F238E27FC236}">
                      <a16:creationId xmlns:a16="http://schemas.microsoft.com/office/drawing/2014/main" id="{4FD95423-C86A-4457-AC63-20FF82B64510}"/>
                    </a:ext>
                  </a:extLst>
                </p14:cNvPr>
                <p14:cNvContentPartPr/>
                <p14:nvPr/>
              </p14:nvContentPartPr>
              <p14:xfrm>
                <a:off x="460717" y="3719655"/>
                <a:ext cx="76320" cy="199440"/>
              </p14:xfrm>
            </p:contentPart>
          </mc:Choice>
          <mc:Fallback xmlns="">
            <p:pic>
              <p:nvPicPr>
                <p:cNvPr id="22" name="Inkt 21">
                  <a:extLst>
                    <a:ext uri="{FF2B5EF4-FFF2-40B4-BE49-F238E27FC236}">
                      <a16:creationId xmlns:a16="http://schemas.microsoft.com/office/drawing/2014/main" id="{4FD95423-C86A-4457-AC63-20FF82B6451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2077" y="3711015"/>
                  <a:ext cx="939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t 22">
                  <a:extLst>
                    <a:ext uri="{FF2B5EF4-FFF2-40B4-BE49-F238E27FC236}">
                      <a16:creationId xmlns:a16="http://schemas.microsoft.com/office/drawing/2014/main" id="{25DF0B5E-0C4A-4272-908A-D3FDD48BE43E}"/>
                    </a:ext>
                  </a:extLst>
                </p14:cNvPr>
                <p14:cNvContentPartPr/>
                <p14:nvPr/>
              </p14:nvContentPartPr>
              <p14:xfrm>
                <a:off x="450277" y="3489975"/>
                <a:ext cx="118800" cy="167760"/>
              </p14:xfrm>
            </p:contentPart>
          </mc:Choice>
          <mc:Fallback xmlns="">
            <p:pic>
              <p:nvPicPr>
                <p:cNvPr id="23" name="Inkt 22">
                  <a:extLst>
                    <a:ext uri="{FF2B5EF4-FFF2-40B4-BE49-F238E27FC236}">
                      <a16:creationId xmlns:a16="http://schemas.microsoft.com/office/drawing/2014/main" id="{25DF0B5E-0C4A-4272-908A-D3FDD48BE43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1637" y="3481335"/>
                  <a:ext cx="13644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ep 31">
            <a:extLst>
              <a:ext uri="{FF2B5EF4-FFF2-40B4-BE49-F238E27FC236}">
                <a16:creationId xmlns:a16="http://schemas.microsoft.com/office/drawing/2014/main" id="{EDBDEDE6-15FF-4A58-B00A-2D3C833C63BD}"/>
              </a:ext>
            </a:extLst>
          </p:cNvPr>
          <p:cNvGrpSpPr/>
          <p:nvPr/>
        </p:nvGrpSpPr>
        <p:grpSpPr>
          <a:xfrm>
            <a:off x="1164517" y="6459895"/>
            <a:ext cx="904320" cy="199080"/>
            <a:chOff x="1104037" y="5898375"/>
            <a:chExt cx="904320" cy="19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t 25">
                  <a:extLst>
                    <a:ext uri="{FF2B5EF4-FFF2-40B4-BE49-F238E27FC236}">
                      <a16:creationId xmlns:a16="http://schemas.microsoft.com/office/drawing/2014/main" id="{D7E3A440-F252-4D7A-8AF5-1E7FC8A0896B}"/>
                    </a:ext>
                  </a:extLst>
                </p14:cNvPr>
                <p14:cNvContentPartPr/>
                <p14:nvPr/>
              </p14:nvContentPartPr>
              <p14:xfrm>
                <a:off x="1104037" y="5934375"/>
                <a:ext cx="129240" cy="163080"/>
              </p14:xfrm>
            </p:contentPart>
          </mc:Choice>
          <mc:Fallback xmlns="">
            <p:pic>
              <p:nvPicPr>
                <p:cNvPr id="26" name="Inkt 25">
                  <a:extLst>
                    <a:ext uri="{FF2B5EF4-FFF2-40B4-BE49-F238E27FC236}">
                      <a16:creationId xmlns:a16="http://schemas.microsoft.com/office/drawing/2014/main" id="{D7E3A440-F252-4D7A-8AF5-1E7FC8A0896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95397" y="5925375"/>
                  <a:ext cx="1468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t 26">
                  <a:extLst>
                    <a:ext uri="{FF2B5EF4-FFF2-40B4-BE49-F238E27FC236}">
                      <a16:creationId xmlns:a16="http://schemas.microsoft.com/office/drawing/2014/main" id="{F0D466E6-123D-45A3-B801-AB5A042D8372}"/>
                    </a:ext>
                  </a:extLst>
                </p14:cNvPr>
                <p14:cNvContentPartPr/>
                <p14:nvPr/>
              </p14:nvContentPartPr>
              <p14:xfrm>
                <a:off x="1301317" y="5904135"/>
                <a:ext cx="99000" cy="176400"/>
              </p14:xfrm>
            </p:contentPart>
          </mc:Choice>
          <mc:Fallback xmlns="">
            <p:pic>
              <p:nvPicPr>
                <p:cNvPr id="27" name="Inkt 26">
                  <a:extLst>
                    <a:ext uri="{FF2B5EF4-FFF2-40B4-BE49-F238E27FC236}">
                      <a16:creationId xmlns:a16="http://schemas.microsoft.com/office/drawing/2014/main" id="{F0D466E6-123D-45A3-B801-AB5A042D837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92677" y="5895495"/>
                  <a:ext cx="116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t 27">
                  <a:extLst>
                    <a:ext uri="{FF2B5EF4-FFF2-40B4-BE49-F238E27FC236}">
                      <a16:creationId xmlns:a16="http://schemas.microsoft.com/office/drawing/2014/main" id="{F517E2AD-E474-4657-96F2-D8BA9D9EC248}"/>
                    </a:ext>
                  </a:extLst>
                </p14:cNvPr>
                <p14:cNvContentPartPr/>
                <p14:nvPr/>
              </p14:nvContentPartPr>
              <p14:xfrm>
                <a:off x="1326157" y="5898375"/>
                <a:ext cx="79560" cy="9000"/>
              </p14:xfrm>
            </p:contentPart>
          </mc:Choice>
          <mc:Fallback xmlns="">
            <p:pic>
              <p:nvPicPr>
                <p:cNvPr id="28" name="Inkt 27">
                  <a:extLst>
                    <a:ext uri="{FF2B5EF4-FFF2-40B4-BE49-F238E27FC236}">
                      <a16:creationId xmlns:a16="http://schemas.microsoft.com/office/drawing/2014/main" id="{F517E2AD-E474-4657-96F2-D8BA9D9EC24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317517" y="5889375"/>
                  <a:ext cx="97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t 28">
                  <a:extLst>
                    <a:ext uri="{FF2B5EF4-FFF2-40B4-BE49-F238E27FC236}">
                      <a16:creationId xmlns:a16="http://schemas.microsoft.com/office/drawing/2014/main" id="{DBBEF95E-1981-479D-AC27-84102DE5D6D4}"/>
                    </a:ext>
                  </a:extLst>
                </p14:cNvPr>
                <p14:cNvContentPartPr/>
                <p14:nvPr/>
              </p14:nvContentPartPr>
              <p14:xfrm>
                <a:off x="1460077" y="5942295"/>
                <a:ext cx="66240" cy="109080"/>
              </p14:xfrm>
            </p:contentPart>
          </mc:Choice>
          <mc:Fallback xmlns="">
            <p:pic>
              <p:nvPicPr>
                <p:cNvPr id="29" name="Inkt 28">
                  <a:extLst>
                    <a:ext uri="{FF2B5EF4-FFF2-40B4-BE49-F238E27FC236}">
                      <a16:creationId xmlns:a16="http://schemas.microsoft.com/office/drawing/2014/main" id="{DBBEF95E-1981-479D-AC27-84102DE5D6D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51077" y="5933295"/>
                  <a:ext cx="838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t 29">
                  <a:extLst>
                    <a:ext uri="{FF2B5EF4-FFF2-40B4-BE49-F238E27FC236}">
                      <a16:creationId xmlns:a16="http://schemas.microsoft.com/office/drawing/2014/main" id="{FFA00914-304F-499B-8F43-EDD9A2D7BDC5}"/>
                    </a:ext>
                  </a:extLst>
                </p14:cNvPr>
                <p14:cNvContentPartPr/>
                <p14:nvPr/>
              </p14:nvContentPartPr>
              <p14:xfrm>
                <a:off x="1588237" y="5931135"/>
                <a:ext cx="84600" cy="122400"/>
              </p14:xfrm>
            </p:contentPart>
          </mc:Choice>
          <mc:Fallback xmlns="">
            <p:pic>
              <p:nvPicPr>
                <p:cNvPr id="30" name="Inkt 29">
                  <a:extLst>
                    <a:ext uri="{FF2B5EF4-FFF2-40B4-BE49-F238E27FC236}">
                      <a16:creationId xmlns:a16="http://schemas.microsoft.com/office/drawing/2014/main" id="{FFA00914-304F-499B-8F43-EDD9A2D7BDC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79597" y="5922135"/>
                  <a:ext cx="1022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t 30">
                  <a:extLst>
                    <a:ext uri="{FF2B5EF4-FFF2-40B4-BE49-F238E27FC236}">
                      <a16:creationId xmlns:a16="http://schemas.microsoft.com/office/drawing/2014/main" id="{8CC4C374-BE7C-430F-9DD0-87E9F526CF84}"/>
                    </a:ext>
                  </a:extLst>
                </p14:cNvPr>
                <p14:cNvContentPartPr/>
                <p14:nvPr/>
              </p14:nvContentPartPr>
              <p14:xfrm>
                <a:off x="1831237" y="5945535"/>
                <a:ext cx="177120" cy="99360"/>
              </p14:xfrm>
            </p:contentPart>
          </mc:Choice>
          <mc:Fallback xmlns="">
            <p:pic>
              <p:nvPicPr>
                <p:cNvPr id="31" name="Inkt 30">
                  <a:extLst>
                    <a:ext uri="{FF2B5EF4-FFF2-40B4-BE49-F238E27FC236}">
                      <a16:creationId xmlns:a16="http://schemas.microsoft.com/office/drawing/2014/main" id="{8CC4C374-BE7C-430F-9DD0-87E9F526CF8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822597" y="5936535"/>
                  <a:ext cx="19476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ep 39">
            <a:extLst>
              <a:ext uri="{FF2B5EF4-FFF2-40B4-BE49-F238E27FC236}">
                <a16:creationId xmlns:a16="http://schemas.microsoft.com/office/drawing/2014/main" id="{F78ABF9F-7AA5-489D-B72A-03DD7ABF3C64}"/>
              </a:ext>
            </a:extLst>
          </p:cNvPr>
          <p:cNvGrpSpPr/>
          <p:nvPr/>
        </p:nvGrpSpPr>
        <p:grpSpPr>
          <a:xfrm>
            <a:off x="4744493" y="3244680"/>
            <a:ext cx="924120" cy="184320"/>
            <a:chOff x="4222357" y="3123495"/>
            <a:chExt cx="924120" cy="18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t 32">
                  <a:extLst>
                    <a:ext uri="{FF2B5EF4-FFF2-40B4-BE49-F238E27FC236}">
                      <a16:creationId xmlns:a16="http://schemas.microsoft.com/office/drawing/2014/main" id="{419A13CC-640E-4E97-914C-71C95684DA1B}"/>
                    </a:ext>
                  </a:extLst>
                </p14:cNvPr>
                <p14:cNvContentPartPr/>
                <p14:nvPr/>
              </p14:nvContentPartPr>
              <p14:xfrm>
                <a:off x="4222357" y="3123495"/>
                <a:ext cx="115560" cy="104400"/>
              </p14:xfrm>
            </p:contentPart>
          </mc:Choice>
          <mc:Fallback xmlns="">
            <p:pic>
              <p:nvPicPr>
                <p:cNvPr id="33" name="Inkt 32">
                  <a:extLst>
                    <a:ext uri="{FF2B5EF4-FFF2-40B4-BE49-F238E27FC236}">
                      <a16:creationId xmlns:a16="http://schemas.microsoft.com/office/drawing/2014/main" id="{419A13CC-640E-4E97-914C-71C95684DA1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13357" y="3114855"/>
                  <a:ext cx="133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t 33">
                  <a:extLst>
                    <a:ext uri="{FF2B5EF4-FFF2-40B4-BE49-F238E27FC236}">
                      <a16:creationId xmlns:a16="http://schemas.microsoft.com/office/drawing/2014/main" id="{302CD10B-512D-44AF-8F41-9157CD0E47E6}"/>
                    </a:ext>
                  </a:extLst>
                </p14:cNvPr>
                <p14:cNvContentPartPr/>
                <p14:nvPr/>
              </p14:nvContentPartPr>
              <p14:xfrm>
                <a:off x="4339357" y="3150495"/>
                <a:ext cx="21240" cy="151560"/>
              </p14:xfrm>
            </p:contentPart>
          </mc:Choice>
          <mc:Fallback xmlns="">
            <p:pic>
              <p:nvPicPr>
                <p:cNvPr id="34" name="Inkt 33">
                  <a:extLst>
                    <a:ext uri="{FF2B5EF4-FFF2-40B4-BE49-F238E27FC236}">
                      <a16:creationId xmlns:a16="http://schemas.microsoft.com/office/drawing/2014/main" id="{302CD10B-512D-44AF-8F41-9157CD0E47E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30717" y="3141495"/>
                  <a:ext cx="388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t 34">
                  <a:extLst>
                    <a:ext uri="{FF2B5EF4-FFF2-40B4-BE49-F238E27FC236}">
                      <a16:creationId xmlns:a16="http://schemas.microsoft.com/office/drawing/2014/main" id="{ED2A3D4E-E838-495C-ABB0-89A708A3380B}"/>
                    </a:ext>
                  </a:extLst>
                </p14:cNvPr>
                <p14:cNvContentPartPr/>
                <p14:nvPr/>
              </p14:nvContentPartPr>
              <p14:xfrm>
                <a:off x="4397677" y="3192975"/>
                <a:ext cx="65880" cy="108000"/>
              </p14:xfrm>
            </p:contentPart>
          </mc:Choice>
          <mc:Fallback xmlns="">
            <p:pic>
              <p:nvPicPr>
                <p:cNvPr id="35" name="Inkt 34">
                  <a:extLst>
                    <a:ext uri="{FF2B5EF4-FFF2-40B4-BE49-F238E27FC236}">
                      <a16:creationId xmlns:a16="http://schemas.microsoft.com/office/drawing/2014/main" id="{ED2A3D4E-E838-495C-ABB0-89A708A3380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89037" y="3184335"/>
                  <a:ext cx="83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t 35">
                  <a:extLst>
                    <a:ext uri="{FF2B5EF4-FFF2-40B4-BE49-F238E27FC236}">
                      <a16:creationId xmlns:a16="http://schemas.microsoft.com/office/drawing/2014/main" id="{02D53558-2A3B-447E-9352-E05E25320E29}"/>
                    </a:ext>
                  </a:extLst>
                </p14:cNvPr>
                <p14:cNvContentPartPr/>
                <p14:nvPr/>
              </p14:nvContentPartPr>
              <p14:xfrm>
                <a:off x="4507837" y="3189735"/>
                <a:ext cx="64440" cy="118080"/>
              </p14:xfrm>
            </p:contentPart>
          </mc:Choice>
          <mc:Fallback xmlns="">
            <p:pic>
              <p:nvPicPr>
                <p:cNvPr id="36" name="Inkt 35">
                  <a:extLst>
                    <a:ext uri="{FF2B5EF4-FFF2-40B4-BE49-F238E27FC236}">
                      <a16:creationId xmlns:a16="http://schemas.microsoft.com/office/drawing/2014/main" id="{02D53558-2A3B-447E-9352-E05E25320E2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98837" y="3181095"/>
                  <a:ext cx="82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t 36">
                  <a:extLst>
                    <a:ext uri="{FF2B5EF4-FFF2-40B4-BE49-F238E27FC236}">
                      <a16:creationId xmlns:a16="http://schemas.microsoft.com/office/drawing/2014/main" id="{30AFD0A2-3784-4D4C-A1C9-762FD122E859}"/>
                    </a:ext>
                  </a:extLst>
                </p14:cNvPr>
                <p14:cNvContentPartPr/>
                <p14:nvPr/>
              </p14:nvContentPartPr>
              <p14:xfrm>
                <a:off x="4612957" y="3153015"/>
                <a:ext cx="61200" cy="131400"/>
              </p14:xfrm>
            </p:contentPart>
          </mc:Choice>
          <mc:Fallback xmlns="">
            <p:pic>
              <p:nvPicPr>
                <p:cNvPr id="37" name="Inkt 36">
                  <a:extLst>
                    <a:ext uri="{FF2B5EF4-FFF2-40B4-BE49-F238E27FC236}">
                      <a16:creationId xmlns:a16="http://schemas.microsoft.com/office/drawing/2014/main" id="{30AFD0A2-3784-4D4C-A1C9-762FD122E85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04317" y="3144375"/>
                  <a:ext cx="788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t 37">
                  <a:extLst>
                    <a:ext uri="{FF2B5EF4-FFF2-40B4-BE49-F238E27FC236}">
                      <a16:creationId xmlns:a16="http://schemas.microsoft.com/office/drawing/2014/main" id="{B7792B83-DD8E-468F-9839-7761A57BF985}"/>
                    </a:ext>
                  </a:extLst>
                </p14:cNvPr>
                <p14:cNvContentPartPr/>
                <p14:nvPr/>
              </p14:nvContentPartPr>
              <p14:xfrm>
                <a:off x="4796557" y="3194775"/>
                <a:ext cx="149040" cy="88560"/>
              </p14:xfrm>
            </p:contentPart>
          </mc:Choice>
          <mc:Fallback xmlns="">
            <p:pic>
              <p:nvPicPr>
                <p:cNvPr id="38" name="Inkt 37">
                  <a:extLst>
                    <a:ext uri="{FF2B5EF4-FFF2-40B4-BE49-F238E27FC236}">
                      <a16:creationId xmlns:a16="http://schemas.microsoft.com/office/drawing/2014/main" id="{B7792B83-DD8E-468F-9839-7761A57BF98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87917" y="3185775"/>
                  <a:ext cx="166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t 38">
                  <a:extLst>
                    <a:ext uri="{FF2B5EF4-FFF2-40B4-BE49-F238E27FC236}">
                      <a16:creationId xmlns:a16="http://schemas.microsoft.com/office/drawing/2014/main" id="{4A365A7B-240B-415D-8118-761197ABA95D}"/>
                    </a:ext>
                  </a:extLst>
                </p14:cNvPr>
                <p14:cNvContentPartPr/>
                <p14:nvPr/>
              </p14:nvContentPartPr>
              <p14:xfrm>
                <a:off x="4999237" y="3192975"/>
                <a:ext cx="147240" cy="96120"/>
              </p14:xfrm>
            </p:contentPart>
          </mc:Choice>
          <mc:Fallback xmlns="">
            <p:pic>
              <p:nvPicPr>
                <p:cNvPr id="39" name="Inkt 38">
                  <a:extLst>
                    <a:ext uri="{FF2B5EF4-FFF2-40B4-BE49-F238E27FC236}">
                      <a16:creationId xmlns:a16="http://schemas.microsoft.com/office/drawing/2014/main" id="{4A365A7B-240B-415D-8118-761197ABA95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990237" y="3184335"/>
                  <a:ext cx="164880" cy="113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1B11649D-5E2B-3241-A97D-A6D06B180B14}"/>
              </a:ext>
            </a:extLst>
          </p:cNvPr>
          <p:cNvSpPr txBox="1"/>
          <p:nvPr/>
        </p:nvSpPr>
        <p:spPr>
          <a:xfrm>
            <a:off x="6678773" y="2246496"/>
            <a:ext cx="4577899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Geef hier je berekening: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75A6A55-4A21-CB45-92F5-5D07BE4B0BFE}"/>
              </a:ext>
            </a:extLst>
          </p:cNvPr>
          <p:cNvSpPr txBox="1"/>
          <p:nvPr/>
        </p:nvSpPr>
        <p:spPr>
          <a:xfrm>
            <a:off x="6678773" y="4617495"/>
            <a:ext cx="3892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Inhoud van woonkamer is ............... m</a:t>
            </a:r>
            <a:r>
              <a:rPr lang="nl-NL" baseline="30000" dirty="0"/>
              <a:t>3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360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9"/>
    </mc:Choice>
    <mc:Fallback xmlns="">
      <p:transition spd="slow" advTm="172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A62D67B-1A8B-42AC-9015-63EE8E0EEE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823"/>
          <a:stretch/>
        </p:blipFill>
        <p:spPr>
          <a:xfrm>
            <a:off x="4167335" y="191866"/>
            <a:ext cx="8163215" cy="511507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31F0A78-99CE-C544-8F2B-D37473518734}"/>
              </a:ext>
            </a:extLst>
          </p:cNvPr>
          <p:cNvSpPr txBox="1"/>
          <p:nvPr/>
        </p:nvSpPr>
        <p:spPr>
          <a:xfrm flipH="1">
            <a:off x="466529" y="690464"/>
            <a:ext cx="386287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Vraag 8</a:t>
            </a:r>
          </a:p>
          <a:p>
            <a:r>
              <a:rPr lang="nl-NL" dirty="0"/>
              <a:t>Gebruik de inhoud die je bij vraag 6 hebt berekend</a:t>
            </a:r>
            <a:r>
              <a:rPr lang="nl-NL" dirty="0">
                <a:solidFill>
                  <a:srgbClr val="C00000"/>
                </a:solidFill>
              </a:rPr>
              <a:t>* </a:t>
            </a:r>
            <a:r>
              <a:rPr lang="nl-NL" dirty="0"/>
              <a:t>en de grafiek</a:t>
            </a:r>
            <a:r>
              <a:rPr lang="nl-NL" dirty="0">
                <a:solidFill>
                  <a:srgbClr val="C00000"/>
                </a:solidFill>
              </a:rPr>
              <a:t>**</a:t>
            </a:r>
            <a:r>
              <a:rPr lang="nl-NL" dirty="0"/>
              <a:t> om de kachel te kiezen die het beste bij de ruimte past.  </a:t>
            </a:r>
          </a:p>
          <a:p>
            <a:r>
              <a:rPr lang="nl-NL" dirty="0"/>
              <a:t>De ruimte is goed geïsoleerd.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E201804-F492-2045-B5C6-71AFC8128220}"/>
              </a:ext>
            </a:extLst>
          </p:cNvPr>
          <p:cNvSpPr txBox="1"/>
          <p:nvPr/>
        </p:nvSpPr>
        <p:spPr>
          <a:xfrm>
            <a:off x="274915" y="5971206"/>
            <a:ext cx="5492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>
                <a:solidFill>
                  <a:srgbClr val="FF0000"/>
                </a:solidFill>
              </a:rPr>
              <a:t>*) automatisch overnemen uit vraag 6 </a:t>
            </a:r>
          </a:p>
          <a:p>
            <a:r>
              <a:rPr lang="nl-NL" i="1" dirty="0">
                <a:solidFill>
                  <a:srgbClr val="FF0000"/>
                </a:solidFill>
              </a:rPr>
              <a:t>**)grafiek kunnen vergroten, info op assen groter maken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3AEAB99-54F8-4349-BD73-B3CE5F4F4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66" y="3429000"/>
            <a:ext cx="583468" cy="124008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B4BAA69-1C4C-974B-8744-A6528C793198}"/>
              </a:ext>
            </a:extLst>
          </p:cNvPr>
          <p:cNvSpPr txBox="1"/>
          <p:nvPr/>
        </p:nvSpPr>
        <p:spPr>
          <a:xfrm>
            <a:off x="427881" y="4669082"/>
            <a:ext cx="1006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kachel 1 </a:t>
            </a:r>
          </a:p>
          <a:p>
            <a:pPr algn="ctr"/>
            <a:r>
              <a:rPr lang="nl-NL" dirty="0"/>
              <a:t>4 kWh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5ADFB26-7299-3646-89BB-A923B62D8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143" y="3473574"/>
            <a:ext cx="756231" cy="1240082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154CC515-4488-E341-B69A-6AE47D3CA13C}"/>
              </a:ext>
            </a:extLst>
          </p:cNvPr>
          <p:cNvSpPr txBox="1"/>
          <p:nvPr/>
        </p:nvSpPr>
        <p:spPr>
          <a:xfrm>
            <a:off x="1694439" y="4713656"/>
            <a:ext cx="1006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kachel 2 </a:t>
            </a:r>
          </a:p>
          <a:p>
            <a:pPr algn="ctr"/>
            <a:r>
              <a:rPr lang="nl-NL" dirty="0"/>
              <a:t>7 kWh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65F6EC6-B447-D646-8917-595A48265B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1330" y="3429000"/>
            <a:ext cx="658315" cy="1240082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8A038FBD-522D-EF4A-A68B-414B5E1D1511}"/>
              </a:ext>
            </a:extLst>
          </p:cNvPr>
          <p:cNvSpPr txBox="1"/>
          <p:nvPr/>
        </p:nvSpPr>
        <p:spPr>
          <a:xfrm>
            <a:off x="3020546" y="4660609"/>
            <a:ext cx="1006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kachel 3 </a:t>
            </a:r>
          </a:p>
          <a:p>
            <a:pPr algn="ctr"/>
            <a:r>
              <a:rPr lang="nl-NL" dirty="0"/>
              <a:t>9 kWh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A4E3CE3-0659-A245-932D-2FD570F9E1AA}"/>
              </a:ext>
            </a:extLst>
          </p:cNvPr>
          <p:cNvSpPr txBox="1"/>
          <p:nvPr/>
        </p:nvSpPr>
        <p:spPr>
          <a:xfrm>
            <a:off x="8192278" y="5536388"/>
            <a:ext cx="2873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A = goed geïsoleerd</a:t>
            </a:r>
          </a:p>
          <a:p>
            <a:r>
              <a:rPr lang="nl-NL" dirty="0">
                <a:solidFill>
                  <a:schemeClr val="accent2"/>
                </a:solidFill>
              </a:rPr>
              <a:t>B = matig geïsoleerd</a:t>
            </a:r>
          </a:p>
          <a:p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C = slecht geïsoleerd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D405E242-9853-B146-AAE6-29CB9AB3381A}"/>
              </a:ext>
            </a:extLst>
          </p:cNvPr>
          <p:cNvSpPr/>
          <p:nvPr/>
        </p:nvSpPr>
        <p:spPr>
          <a:xfrm>
            <a:off x="783771" y="5359987"/>
            <a:ext cx="279919" cy="2757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CB6AE621-60B4-0940-9CAC-A92DD522BF86}"/>
              </a:ext>
            </a:extLst>
          </p:cNvPr>
          <p:cNvSpPr/>
          <p:nvPr/>
        </p:nvSpPr>
        <p:spPr>
          <a:xfrm>
            <a:off x="1992446" y="5324875"/>
            <a:ext cx="279919" cy="2757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F8C2F525-A9AE-3549-9976-AF272A75526F}"/>
              </a:ext>
            </a:extLst>
          </p:cNvPr>
          <p:cNvSpPr/>
          <p:nvPr/>
        </p:nvSpPr>
        <p:spPr>
          <a:xfrm>
            <a:off x="3312764" y="5315413"/>
            <a:ext cx="279919" cy="2757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930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1374E81-81C2-6F41-96B5-467DE52A0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Lampen met korting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9CAB612-DCBD-E24C-AD67-7C9DEB8B71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3 punten</a:t>
            </a:r>
          </a:p>
        </p:txBody>
      </p:sp>
    </p:spTree>
    <p:extLst>
      <p:ext uri="{BB962C8B-B14F-4D97-AF65-F5344CB8AC3E}">
        <p14:creationId xmlns:p14="http://schemas.microsoft.com/office/powerpoint/2010/main" val="4154433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95D64FA-C006-C840-9ECE-3DEA8848A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372" y="1856122"/>
            <a:ext cx="9477829" cy="479852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AC9D0CD-4110-DC46-BCAD-CFDB7D7C332E}"/>
              </a:ext>
            </a:extLst>
          </p:cNvPr>
          <p:cNvSpPr txBox="1"/>
          <p:nvPr/>
        </p:nvSpPr>
        <p:spPr>
          <a:xfrm>
            <a:off x="228597" y="232375"/>
            <a:ext cx="48928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Vraag 9</a:t>
            </a:r>
          </a:p>
          <a:p>
            <a:r>
              <a:rPr lang="nl-NL" dirty="0"/>
              <a:t>Plak</a:t>
            </a:r>
            <a:r>
              <a:rPr lang="nl-NL" dirty="0">
                <a:solidFill>
                  <a:srgbClr val="FF0000"/>
                </a:solidFill>
              </a:rPr>
              <a:t>*</a:t>
            </a:r>
            <a:r>
              <a:rPr lang="nl-NL" dirty="0"/>
              <a:t> de juiste korting stickers bij de aanbiedingen</a:t>
            </a:r>
          </a:p>
          <a:p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6534BC8-0E27-9D4E-8F82-1C4A45AEB89C}"/>
              </a:ext>
            </a:extLst>
          </p:cNvPr>
          <p:cNvSpPr/>
          <p:nvPr/>
        </p:nvSpPr>
        <p:spPr>
          <a:xfrm>
            <a:off x="228597" y="1434998"/>
            <a:ext cx="971549" cy="9233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RUIM</a:t>
            </a:r>
          </a:p>
          <a:p>
            <a:pPr algn="ctr"/>
            <a:r>
              <a:rPr lang="nl-NL" sz="2000" b="1" dirty="0">
                <a:solidFill>
                  <a:schemeClr val="bg1"/>
                </a:solidFill>
              </a:rPr>
              <a:t>5%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KORTING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F3D04DC-6EC7-B44B-A626-4BEEEF821A80}"/>
              </a:ext>
            </a:extLst>
          </p:cNvPr>
          <p:cNvSpPr/>
          <p:nvPr/>
        </p:nvSpPr>
        <p:spPr>
          <a:xfrm>
            <a:off x="1485445" y="1427431"/>
            <a:ext cx="971549" cy="9233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RUIM</a:t>
            </a:r>
          </a:p>
          <a:p>
            <a:pPr algn="ctr"/>
            <a:r>
              <a:rPr lang="nl-NL" sz="2000" b="1" dirty="0">
                <a:solidFill>
                  <a:schemeClr val="bg1"/>
                </a:solidFill>
              </a:rPr>
              <a:t>10%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KORTING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2DA0A30-55FD-404E-B91A-64C8C3AE9A86}"/>
              </a:ext>
            </a:extLst>
          </p:cNvPr>
          <p:cNvSpPr/>
          <p:nvPr/>
        </p:nvSpPr>
        <p:spPr>
          <a:xfrm>
            <a:off x="204559" y="2663128"/>
            <a:ext cx="971549" cy="9233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RUIM</a:t>
            </a:r>
          </a:p>
          <a:p>
            <a:pPr algn="ctr"/>
            <a:r>
              <a:rPr lang="nl-NL" sz="2000" b="1" dirty="0">
                <a:solidFill>
                  <a:schemeClr val="bg1"/>
                </a:solidFill>
              </a:rPr>
              <a:t>15%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KORTING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A97CEA8-1DE0-7947-BC26-BB7DFEDCCF34}"/>
              </a:ext>
            </a:extLst>
          </p:cNvPr>
          <p:cNvSpPr/>
          <p:nvPr/>
        </p:nvSpPr>
        <p:spPr>
          <a:xfrm>
            <a:off x="1437823" y="2663128"/>
            <a:ext cx="971549" cy="9233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RUIM</a:t>
            </a:r>
          </a:p>
          <a:p>
            <a:pPr algn="ctr"/>
            <a:r>
              <a:rPr lang="nl-NL" sz="2000" b="1" dirty="0">
                <a:solidFill>
                  <a:schemeClr val="bg1"/>
                </a:solidFill>
              </a:rPr>
              <a:t>20%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KORTING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32C94EB-2290-DE45-96DC-3B84DFDAB679}"/>
              </a:ext>
            </a:extLst>
          </p:cNvPr>
          <p:cNvSpPr/>
          <p:nvPr/>
        </p:nvSpPr>
        <p:spPr>
          <a:xfrm>
            <a:off x="228597" y="4038008"/>
            <a:ext cx="971549" cy="9233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RUIM</a:t>
            </a:r>
          </a:p>
          <a:p>
            <a:pPr algn="ctr"/>
            <a:r>
              <a:rPr lang="nl-NL" sz="2000" b="1" dirty="0">
                <a:solidFill>
                  <a:schemeClr val="bg1"/>
                </a:solidFill>
              </a:rPr>
              <a:t>25%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KORTING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4B9B50B9-7068-C046-9547-E249E764A7CF}"/>
              </a:ext>
            </a:extLst>
          </p:cNvPr>
          <p:cNvSpPr/>
          <p:nvPr/>
        </p:nvSpPr>
        <p:spPr>
          <a:xfrm>
            <a:off x="1404479" y="4038369"/>
            <a:ext cx="971549" cy="9233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RUIM</a:t>
            </a:r>
          </a:p>
          <a:p>
            <a:pPr algn="ctr"/>
            <a:r>
              <a:rPr lang="nl-NL" sz="2000" b="1" dirty="0">
                <a:solidFill>
                  <a:schemeClr val="bg1"/>
                </a:solidFill>
              </a:rPr>
              <a:t>30%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KORTING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69A19BDA-A0EA-8949-91B0-E8BA037272DD}"/>
              </a:ext>
            </a:extLst>
          </p:cNvPr>
          <p:cNvSpPr/>
          <p:nvPr/>
        </p:nvSpPr>
        <p:spPr>
          <a:xfrm>
            <a:off x="4486275" y="4038008"/>
            <a:ext cx="895346" cy="9233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E9D3CC1-CFCE-7740-9764-3EB5E18E32F6}"/>
              </a:ext>
            </a:extLst>
          </p:cNvPr>
          <p:cNvSpPr/>
          <p:nvPr/>
        </p:nvSpPr>
        <p:spPr>
          <a:xfrm>
            <a:off x="10991855" y="4035717"/>
            <a:ext cx="895346" cy="9233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369889BD-18A3-BC42-9EE3-3C50E35B85CF}"/>
              </a:ext>
            </a:extLst>
          </p:cNvPr>
          <p:cNvSpPr/>
          <p:nvPr/>
        </p:nvSpPr>
        <p:spPr>
          <a:xfrm>
            <a:off x="7739065" y="4038008"/>
            <a:ext cx="895346" cy="9233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D5AE4FC-F83D-F640-9E10-5815B1607998}"/>
              </a:ext>
            </a:extLst>
          </p:cNvPr>
          <p:cNvSpPr txBox="1"/>
          <p:nvPr/>
        </p:nvSpPr>
        <p:spPr>
          <a:xfrm>
            <a:off x="137082" y="5777948"/>
            <a:ext cx="178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*) stickers slepen</a:t>
            </a:r>
          </a:p>
        </p:txBody>
      </p:sp>
    </p:spTree>
    <p:extLst>
      <p:ext uri="{BB962C8B-B14F-4D97-AF65-F5344CB8AC3E}">
        <p14:creationId xmlns:p14="http://schemas.microsoft.com/office/powerpoint/2010/main" val="3999382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886B30D-182B-1E43-92A8-9569247B2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Hardlopen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D85B09F-F08A-3D44-92CA-97A7805DE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8 punten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5155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97EF06B-770E-446B-9CF6-C69FA8D18910}"/>
              </a:ext>
            </a:extLst>
          </p:cNvPr>
          <p:cNvSpPr txBox="1"/>
          <p:nvPr/>
        </p:nvSpPr>
        <p:spPr>
          <a:xfrm>
            <a:off x="8274092" y="1103400"/>
            <a:ext cx="24453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 dirty="0">
              <a:cs typeface="Calibri"/>
            </a:endParaRPr>
          </a:p>
        </p:txBody>
      </p:sp>
      <p:pic>
        <p:nvPicPr>
          <p:cNvPr id="3" name="Afbeelding 3" descr="Afbeelding met tekst, kaart&#10;&#10;Automatisch gegenereerde beschrijving">
            <a:extLst>
              <a:ext uri="{FF2B5EF4-FFF2-40B4-BE49-F238E27FC236}">
                <a16:creationId xmlns:a16="http://schemas.microsoft.com/office/drawing/2014/main" id="{38ADF52D-EED4-4060-BE55-D9672AACF1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548"/>
          <a:stretch/>
        </p:blipFill>
        <p:spPr>
          <a:xfrm>
            <a:off x="6777650" y="1806122"/>
            <a:ext cx="3941743" cy="520765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D5BF97A-519B-B240-9561-5CA17821BE97}"/>
              </a:ext>
            </a:extLst>
          </p:cNvPr>
          <p:cNvSpPr txBox="1"/>
          <p:nvPr/>
        </p:nvSpPr>
        <p:spPr>
          <a:xfrm>
            <a:off x="641893" y="322638"/>
            <a:ext cx="59457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Je vriend komt hardlopend naar je toe. Hij stuurt je onderweg een schermafdruk van zijn telefoon. </a:t>
            </a:r>
            <a:endParaRPr lang="nl-NL" dirty="0">
              <a:cs typeface="Calibri"/>
            </a:endParaRPr>
          </a:p>
          <a:p>
            <a:endParaRPr lang="nl-NL" sz="2000" b="1" dirty="0"/>
          </a:p>
          <a:p>
            <a:r>
              <a:rPr lang="nl-NL" sz="2000" b="1" dirty="0"/>
              <a:t>Vraag 10</a:t>
            </a:r>
            <a:br>
              <a:rPr lang="nl-NL" sz="2000" dirty="0"/>
            </a:br>
            <a:r>
              <a:rPr lang="nl-NL" dirty="0"/>
              <a:t>Hoe laat is je vriend ongeveer begonnen met lopen? </a:t>
            </a:r>
          </a:p>
          <a:p>
            <a:r>
              <a:rPr lang="nl-NL" dirty="0"/>
              <a:t>Om:   ... : ... uur</a:t>
            </a:r>
            <a:endParaRPr lang="nl-NL" sz="2000" dirty="0"/>
          </a:p>
          <a:p>
            <a:endParaRPr lang="nl-NL" sz="2000" dirty="0"/>
          </a:p>
          <a:p>
            <a:r>
              <a:rPr lang="nl-NL" sz="2000" b="1" dirty="0"/>
              <a:t>Vraag 11</a:t>
            </a:r>
            <a:br>
              <a:rPr lang="nl-NL" sz="2000" b="1" dirty="0"/>
            </a:br>
            <a:r>
              <a:rPr lang="nl-NL" sz="2000" dirty="0"/>
              <a:t> </a:t>
            </a:r>
            <a:r>
              <a:rPr lang="nl-NL" dirty="0"/>
              <a:t>Schat de totale afstand die je vriend loopt.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nl-NL" dirty="0"/>
              <a:t>ongeveer 6-8 km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nl-NL" dirty="0"/>
              <a:t>ongeveer 8-10 km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nl-NL" dirty="0"/>
              <a:t>ongeveer 10-12 km</a:t>
            </a:r>
          </a:p>
          <a:p>
            <a:endParaRPr lang="nl-NL" sz="2000" dirty="0"/>
          </a:p>
          <a:p>
            <a:r>
              <a:rPr lang="nl-NL" sz="2000" b="1"/>
              <a:t>Vraag 12</a:t>
            </a:r>
            <a:br>
              <a:rPr lang="nl-NL" sz="2000" b="1" dirty="0"/>
            </a:br>
            <a:r>
              <a:rPr lang="nl-NL" dirty="0"/>
              <a:t>Hoe lang zal je vriend in dit tempo nog ongeveer over de resterende afstand doen? </a:t>
            </a:r>
          </a:p>
          <a:p>
            <a:r>
              <a:rPr lang="nl-NL" dirty="0"/>
              <a:t>......... minuten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6308B8C-D365-FC40-B8A1-ABF261F510DF}"/>
              </a:ext>
            </a:extLst>
          </p:cNvPr>
          <p:cNvSpPr txBox="1"/>
          <p:nvPr/>
        </p:nvSpPr>
        <p:spPr>
          <a:xfrm>
            <a:off x="683047" y="5317827"/>
            <a:ext cx="3640746" cy="15081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Geef hier je uitleg hoe je dit hebt uitgezocht:</a:t>
            </a:r>
          </a:p>
          <a:p>
            <a:endParaRPr lang="nl-NL" sz="2000" dirty="0"/>
          </a:p>
          <a:p>
            <a:endParaRPr lang="nl-NL" dirty="0"/>
          </a:p>
          <a:p>
            <a:endParaRPr lang="nl-NL" dirty="0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6EA814C7-207F-1544-8823-3A7A2BD16F13}"/>
              </a:ext>
            </a:extLst>
          </p:cNvPr>
          <p:cNvGrpSpPr/>
          <p:nvPr/>
        </p:nvGrpSpPr>
        <p:grpSpPr>
          <a:xfrm>
            <a:off x="6777649" y="415327"/>
            <a:ext cx="3941744" cy="3068877"/>
            <a:chOff x="6777649" y="415327"/>
            <a:chExt cx="3941744" cy="3068877"/>
          </a:xfrm>
        </p:grpSpPr>
        <p:pic>
          <p:nvPicPr>
            <p:cNvPr id="6" name="Afbeelding 3" descr="Afbeelding met tekst, kaart&#10;&#10;Automatisch gegenereerde beschrijving">
              <a:extLst>
                <a:ext uri="{FF2B5EF4-FFF2-40B4-BE49-F238E27FC236}">
                  <a16:creationId xmlns:a16="http://schemas.microsoft.com/office/drawing/2014/main" id="{6018FABE-08DE-C24D-9C36-BEF7DAABE5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64965"/>
            <a:stretch/>
          </p:blipFill>
          <p:spPr>
            <a:xfrm>
              <a:off x="6777649" y="415327"/>
              <a:ext cx="3941744" cy="306887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72BE820B-FF71-4E49-A85C-A1FAA8EDA9F9}"/>
                </a:ext>
              </a:extLst>
            </p:cNvPr>
            <p:cNvSpPr txBox="1"/>
            <p:nvPr/>
          </p:nvSpPr>
          <p:spPr>
            <a:xfrm>
              <a:off x="9186103" y="2610682"/>
              <a:ext cx="153329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chemeClr val="bg1">
                      <a:lumMod val="65000"/>
                    </a:schemeClr>
                  </a:solidFill>
                </a:rPr>
                <a:t>Tempo per km</a:t>
              </a:r>
            </a:p>
            <a:p>
              <a:r>
                <a:rPr lang="nl-NL" dirty="0"/>
                <a:t>00:05:08</a:t>
              </a:r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58E8F3BE-A22B-D54C-B7B5-D5529461B935}"/>
                </a:ext>
              </a:extLst>
            </p:cNvPr>
            <p:cNvSpPr txBox="1"/>
            <p:nvPr/>
          </p:nvSpPr>
          <p:spPr>
            <a:xfrm>
              <a:off x="7157571" y="2610682"/>
              <a:ext cx="159095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chemeClr val="bg1">
                      <a:lumMod val="65000"/>
                    </a:schemeClr>
                  </a:solidFill>
                </a:rPr>
                <a:t>Duur</a:t>
              </a:r>
            </a:p>
            <a:p>
              <a:r>
                <a:rPr lang="nl-NL" dirty="0"/>
                <a:t>00:28:08</a:t>
              </a:r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43D99708-7116-354D-A2E9-917ED31D7DF2}"/>
                </a:ext>
              </a:extLst>
            </p:cNvPr>
            <p:cNvSpPr txBox="1"/>
            <p:nvPr/>
          </p:nvSpPr>
          <p:spPr>
            <a:xfrm>
              <a:off x="6777649" y="451415"/>
              <a:ext cx="63571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21:37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4148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6EF78B8-4074-C445-BCEE-5097DCBEB0C0}"/>
              </a:ext>
            </a:extLst>
          </p:cNvPr>
          <p:cNvSpPr txBox="1"/>
          <p:nvPr/>
        </p:nvSpPr>
        <p:spPr>
          <a:xfrm>
            <a:off x="786755" y="727417"/>
            <a:ext cx="1119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Vraag</a:t>
            </a:r>
            <a:r>
              <a:rPr lang="nl-NL" sz="2400" b="1" dirty="0"/>
              <a:t> </a:t>
            </a:r>
            <a:r>
              <a:rPr lang="nl-NL" sz="2000" b="1" dirty="0"/>
              <a:t>13</a:t>
            </a:r>
            <a:endParaRPr lang="nl-NL" sz="2400" b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CB03799-CF40-A344-AB07-D2B95B39FD91}"/>
              </a:ext>
            </a:extLst>
          </p:cNvPr>
          <p:cNvSpPr txBox="1"/>
          <p:nvPr/>
        </p:nvSpPr>
        <p:spPr>
          <a:xfrm>
            <a:off x="786755" y="1189082"/>
            <a:ext cx="680849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Pjotr wil weten hoeveel kilocalorieën hij verbrandt met hardlopen. Pjotr weegt 85 kg. </a:t>
            </a:r>
          </a:p>
          <a:p>
            <a:endParaRPr lang="nl-NL" sz="2000" dirty="0"/>
          </a:p>
          <a:p>
            <a:r>
              <a:rPr lang="nl-NL" dirty="0"/>
              <a:t>Zoek uit met deze rekentool</a:t>
            </a:r>
            <a:r>
              <a:rPr lang="nl-NL" dirty="0">
                <a:solidFill>
                  <a:srgbClr val="C00000"/>
                </a:solidFill>
              </a:rPr>
              <a:t>* </a:t>
            </a:r>
            <a:r>
              <a:rPr lang="nl-NL" dirty="0"/>
              <a:t>hoeveel minuten Pjotr moet hardlopen met een snelheid van 9 km/u om ongeveer 500 kcal te verbranden?</a:t>
            </a:r>
          </a:p>
          <a:p>
            <a:endParaRPr lang="nl-NL" dirty="0"/>
          </a:p>
          <a:p>
            <a:r>
              <a:rPr lang="nl-NL" dirty="0"/>
              <a:t>........ minuten</a:t>
            </a:r>
          </a:p>
          <a:p>
            <a:endParaRPr lang="nl-NL" sz="2000" dirty="0"/>
          </a:p>
          <a:p>
            <a:r>
              <a:rPr lang="nl-NL" sz="2000" b="1" dirty="0"/>
              <a:t>Vraag 14</a:t>
            </a:r>
          </a:p>
          <a:p>
            <a:r>
              <a:rPr lang="nl-NL" sz="2000" dirty="0"/>
              <a:t>Pjotr is ruim 6 kg afgevallen. Verbrandt hij met hardlopen nu meer of minder</a:t>
            </a:r>
            <a:r>
              <a:rPr lang="nl-NL" sz="2000" dirty="0">
                <a:solidFill>
                  <a:srgbClr val="C00000"/>
                </a:solidFill>
              </a:rPr>
              <a:t>** </a:t>
            </a:r>
            <a:r>
              <a:rPr lang="nl-NL" sz="2000" dirty="0"/>
              <a:t>kcal per minuut? Gebruik de tool om dit uit te zoeken.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2E0F53D-5BC4-6D4B-B1C7-D90FD9FFC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624" y="348020"/>
            <a:ext cx="4572000" cy="4037611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A1F861A3-397A-8A4B-B20F-92EF418E3C5F}"/>
              </a:ext>
            </a:extLst>
          </p:cNvPr>
          <p:cNvSpPr/>
          <p:nvPr/>
        </p:nvSpPr>
        <p:spPr>
          <a:xfrm>
            <a:off x="8001000" y="4817209"/>
            <a:ext cx="321945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*) </a:t>
            </a:r>
            <a:r>
              <a:rPr lang="nl-NL" sz="1600" i="1" dirty="0">
                <a:solidFill>
                  <a:srgbClr val="C00000"/>
                </a:solidFill>
              </a:rPr>
              <a:t>interactie onderstaande tool namaken.</a:t>
            </a:r>
          </a:p>
          <a:p>
            <a:r>
              <a:rPr lang="nl-NL" sz="1600" i="1" dirty="0">
                <a:hlinkClick r:id="rId4"/>
              </a:rPr>
              <a:t>https://www.calorieenverbranden.nl/sporten/hardlopen-9</a:t>
            </a:r>
            <a:r>
              <a:rPr lang="nl-NL" sz="1600" i="1" dirty="0"/>
              <a:t> </a:t>
            </a:r>
          </a:p>
          <a:p>
            <a:r>
              <a:rPr lang="nl-NL" sz="1600" i="1" dirty="0">
                <a:solidFill>
                  <a:srgbClr val="C00000"/>
                </a:solidFill>
              </a:rPr>
              <a:t>**) antwoorden met </a:t>
            </a:r>
            <a:r>
              <a:rPr lang="nl-NL" sz="1600" i="1" dirty="0" err="1">
                <a:solidFill>
                  <a:srgbClr val="C00000"/>
                </a:solidFill>
              </a:rPr>
              <a:t>dropdown</a:t>
            </a:r>
            <a:r>
              <a:rPr lang="nl-NL" sz="1600" i="1" dirty="0">
                <a:solidFill>
                  <a:srgbClr val="C00000"/>
                </a:solidFill>
              </a:rPr>
              <a:t> of vinkje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5BCE24D-7D95-CB4C-B3EE-A3BC8DBE606F}"/>
              </a:ext>
            </a:extLst>
          </p:cNvPr>
          <p:cNvSpPr txBox="1"/>
          <p:nvPr/>
        </p:nvSpPr>
        <p:spPr>
          <a:xfrm>
            <a:off x="786755" y="5118100"/>
            <a:ext cx="5107596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Geef hier je uitleg uit hoe je dit hebt uitgezocht: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655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14CF08-3FF6-5F4D-85E3-04CB9EA02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Overzicht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E77D01-6231-754E-BEBE-F5D6085C5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opdrachten komen uit het voorbeeldexamen (december 2020).</a:t>
            </a:r>
          </a:p>
          <a:p>
            <a:r>
              <a:rPr lang="nl-NL" dirty="0"/>
              <a:t>Rekenmachine is toegestaan.</a:t>
            </a:r>
          </a:p>
          <a:p>
            <a:r>
              <a:rPr lang="nl-NL" dirty="0"/>
              <a:t>Interactie: In elk opgave staat hoe je moet handelen.</a:t>
            </a:r>
          </a:p>
          <a:p>
            <a:r>
              <a:rPr lang="nl-NL" dirty="0"/>
              <a:t>Invulvakken: sommige vragen hebben invulvakken voor uitleg en berekeningen, als deze er zijn krijg je daar punten voor. Dus vul ze in!</a:t>
            </a:r>
          </a:p>
        </p:txBody>
      </p:sp>
    </p:spTree>
    <p:extLst>
      <p:ext uri="{BB962C8B-B14F-4D97-AF65-F5344CB8AC3E}">
        <p14:creationId xmlns:p14="http://schemas.microsoft.com/office/powerpoint/2010/main" val="3464072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2C44F-7D88-9E49-AD07-35459F408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Minimumloon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EE78048-9E47-6240-8C92-FA8F15331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10515600" cy="1500187"/>
          </a:xfrm>
        </p:spPr>
        <p:txBody>
          <a:bodyPr/>
          <a:lstStyle/>
          <a:p>
            <a:r>
              <a:rPr lang="nl-NL" dirty="0">
                <a:solidFill>
                  <a:schemeClr val="accent3">
                    <a:lumMod val="75000"/>
                  </a:schemeClr>
                </a:solidFill>
              </a:rPr>
              <a:t>7 punten</a:t>
            </a:r>
          </a:p>
        </p:txBody>
      </p:sp>
    </p:spTree>
    <p:extLst>
      <p:ext uri="{BB962C8B-B14F-4D97-AF65-F5344CB8AC3E}">
        <p14:creationId xmlns:p14="http://schemas.microsoft.com/office/powerpoint/2010/main" val="545736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82478C-E3B5-BA4C-B91C-A3872DEF1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49" y="517413"/>
            <a:ext cx="4152774" cy="1590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/>
              <a:t>Vraag 1 </a:t>
            </a:r>
            <a:br>
              <a:rPr lang="nl-NL" sz="2000" dirty="0"/>
            </a:br>
            <a:r>
              <a:rPr lang="nl-NL" sz="1800" dirty="0"/>
              <a:t>John is 19 jaar en werkt 24 uur per week. Wat is zijn bruto minimumloon per jaar (zonder vakantiegeld)?  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4C8190B6-BE20-C442-85AE-BDABFF37C867}"/>
              </a:ext>
            </a:extLst>
          </p:cNvPr>
          <p:cNvGrpSpPr/>
          <p:nvPr/>
        </p:nvGrpSpPr>
        <p:grpSpPr>
          <a:xfrm>
            <a:off x="5342525" y="712926"/>
            <a:ext cx="6842016" cy="5128802"/>
            <a:chOff x="5342525" y="712926"/>
            <a:chExt cx="6842016" cy="5128802"/>
          </a:xfrm>
        </p:grpSpPr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736FA106-F1E3-D440-8278-F813200A8B53}"/>
                </a:ext>
              </a:extLst>
            </p:cNvPr>
            <p:cNvSpPr txBox="1"/>
            <p:nvPr/>
          </p:nvSpPr>
          <p:spPr>
            <a:xfrm>
              <a:off x="5342525" y="712926"/>
              <a:ext cx="653030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bruto minimumloon vanaf 1 juli 2020 </a:t>
              </a:r>
            </a:p>
            <a:p>
              <a:r>
                <a:rPr lang="nl-NL" b="1" dirty="0"/>
                <a:t>bij een volledige werkweek van 40 uur</a:t>
              </a:r>
            </a:p>
            <a:p>
              <a:r>
                <a:rPr lang="nl-NL" b="1" dirty="0"/>
                <a:t>exclusief 8% vakantiegeld</a:t>
              </a:r>
            </a:p>
            <a:p>
              <a:r>
                <a:rPr lang="nl-NL" b="1" dirty="0"/>
                <a:t>Exclusief 8% vakantiegeld</a:t>
              </a:r>
            </a:p>
            <a:p>
              <a:endParaRPr lang="nl-NL" b="1" dirty="0"/>
            </a:p>
          </p:txBody>
        </p:sp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DFF83519-9CCB-2D46-A9F5-FBC3E1DFA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2525" y="1636256"/>
              <a:ext cx="6842016" cy="4205472"/>
            </a:xfrm>
            <a:prstGeom prst="rect">
              <a:avLst/>
            </a:prstGeom>
          </p:spPr>
        </p:pic>
      </p:grpSp>
      <p:sp>
        <p:nvSpPr>
          <p:cNvPr id="13" name="Tekstvak 12">
            <a:extLst>
              <a:ext uri="{FF2B5EF4-FFF2-40B4-BE49-F238E27FC236}">
                <a16:creationId xmlns:a16="http://schemas.microsoft.com/office/drawing/2014/main" id="{2CF4F67F-0864-364F-9A34-3C7D9424F895}"/>
              </a:ext>
            </a:extLst>
          </p:cNvPr>
          <p:cNvSpPr txBox="1"/>
          <p:nvPr/>
        </p:nvSpPr>
        <p:spPr>
          <a:xfrm>
            <a:off x="704683" y="1870640"/>
            <a:ext cx="4025674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Geef hier je berekening:</a:t>
            </a:r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5E924B5-9C29-974F-8CC7-57C0FB6A1421}"/>
              </a:ext>
            </a:extLst>
          </p:cNvPr>
          <p:cNvSpPr txBox="1"/>
          <p:nvPr/>
        </p:nvSpPr>
        <p:spPr>
          <a:xfrm>
            <a:off x="677299" y="3193744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€ ......,..... per jaar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264C6F9-E693-CF48-B339-CBE81686145E}"/>
              </a:ext>
            </a:extLst>
          </p:cNvPr>
          <p:cNvSpPr txBox="1"/>
          <p:nvPr/>
        </p:nvSpPr>
        <p:spPr>
          <a:xfrm>
            <a:off x="613749" y="4287988"/>
            <a:ext cx="4482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Vraag 2</a:t>
            </a:r>
          </a:p>
          <a:p>
            <a:r>
              <a:rPr lang="nl-NL" dirty="0"/>
              <a:t>Leg uit waarom je het vakantiegeld per jaar, ook wel 'een 13</a:t>
            </a:r>
            <a:r>
              <a:rPr lang="nl-NL" baseline="30000" dirty="0"/>
              <a:t>e</a:t>
            </a:r>
            <a:r>
              <a:rPr lang="nl-NL" dirty="0"/>
              <a:t> maand' kunt noemen.</a:t>
            </a:r>
            <a:endParaRPr lang="nl-NL" b="1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9535294-D659-4448-B398-531D9CC62739}"/>
              </a:ext>
            </a:extLst>
          </p:cNvPr>
          <p:cNvSpPr txBox="1"/>
          <p:nvPr/>
        </p:nvSpPr>
        <p:spPr>
          <a:xfrm>
            <a:off x="709179" y="5241563"/>
            <a:ext cx="4025674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Geef hier je uitleg:</a:t>
            </a:r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129735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AD64F707-0FF3-B746-A0A1-9DAF417186AB}"/>
              </a:ext>
            </a:extLst>
          </p:cNvPr>
          <p:cNvGrpSpPr/>
          <p:nvPr/>
        </p:nvGrpSpPr>
        <p:grpSpPr>
          <a:xfrm>
            <a:off x="4817800" y="712926"/>
            <a:ext cx="7504115" cy="5535764"/>
            <a:chOff x="5042652" y="712926"/>
            <a:chExt cx="7504115" cy="5535764"/>
          </a:xfrm>
        </p:grpSpPr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D5F7D4D1-D659-4C42-AFED-3600A406F8E9}"/>
                </a:ext>
              </a:extLst>
            </p:cNvPr>
            <p:cNvSpPr txBox="1"/>
            <p:nvPr/>
          </p:nvSpPr>
          <p:spPr>
            <a:xfrm>
              <a:off x="5342525" y="712926"/>
              <a:ext cx="653030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bruto minimumloon vanaf 1 juli 2020 </a:t>
              </a:r>
            </a:p>
            <a:p>
              <a:r>
                <a:rPr lang="nl-NL" b="1" dirty="0"/>
                <a:t>bij een volledige werkweek van 40 uur</a:t>
              </a:r>
            </a:p>
            <a:p>
              <a:r>
                <a:rPr lang="nl-NL" b="1" dirty="0"/>
                <a:t>Exclusief 8% vakantiegeld</a:t>
              </a:r>
            </a:p>
          </p:txBody>
        </p:sp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479EB299-7B25-CA4C-9377-05A300C52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42652" y="1636256"/>
              <a:ext cx="7504115" cy="4612434"/>
            </a:xfrm>
            <a:prstGeom prst="rect">
              <a:avLst/>
            </a:prstGeom>
          </p:spPr>
        </p:pic>
      </p:grpSp>
      <p:sp>
        <p:nvSpPr>
          <p:cNvPr id="7" name="Tekstvak 6">
            <a:extLst>
              <a:ext uri="{FF2B5EF4-FFF2-40B4-BE49-F238E27FC236}">
                <a16:creationId xmlns:a16="http://schemas.microsoft.com/office/drawing/2014/main" id="{8B70F2B7-CD1C-3948-885C-75EDAC860827}"/>
              </a:ext>
            </a:extLst>
          </p:cNvPr>
          <p:cNvSpPr txBox="1"/>
          <p:nvPr/>
        </p:nvSpPr>
        <p:spPr>
          <a:xfrm>
            <a:off x="302100" y="712926"/>
            <a:ext cx="960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Vraag</a:t>
            </a:r>
            <a:r>
              <a:rPr lang="nl-NL" b="1" dirty="0"/>
              <a:t> 3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1C9CD9A-D99D-3B46-9194-839725B52ED0}"/>
              </a:ext>
            </a:extLst>
          </p:cNvPr>
          <p:cNvSpPr txBox="1"/>
          <p:nvPr/>
        </p:nvSpPr>
        <p:spPr>
          <a:xfrm>
            <a:off x="264037" y="1730215"/>
            <a:ext cx="43379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Het bruto minimumloon neemt elk jaar toe tussen het 15e en 21e levensjaar.</a:t>
            </a:r>
          </a:p>
          <a:p>
            <a:endParaRPr lang="nl-NL" dirty="0"/>
          </a:p>
          <a:p>
            <a:r>
              <a:rPr lang="nl-NL" dirty="0"/>
              <a:t>Bij welke leeftijd is die toename naar verhouding het grootst?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1323443-9CCB-B844-A07C-2B77D533DA3A}"/>
              </a:ext>
            </a:extLst>
          </p:cNvPr>
          <p:cNvSpPr txBox="1"/>
          <p:nvPr/>
        </p:nvSpPr>
        <p:spPr>
          <a:xfrm>
            <a:off x="302100" y="4581489"/>
            <a:ext cx="4025674" cy="14773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Geef hier je berekening:</a:t>
            </a:r>
          </a:p>
          <a:p>
            <a:endParaRPr lang="nl-NL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BD305E3-52DD-7F46-997E-2163DDA2C02E}"/>
              </a:ext>
            </a:extLst>
          </p:cNvPr>
          <p:cNvSpPr txBox="1"/>
          <p:nvPr/>
        </p:nvSpPr>
        <p:spPr>
          <a:xfrm>
            <a:off x="302100" y="3501557"/>
            <a:ext cx="2318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nl-NL" dirty="0"/>
              <a:t>van 19 naar 20 jaar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nl-NL" dirty="0"/>
              <a:t>van 20 naar 21 jaar </a:t>
            </a:r>
          </a:p>
        </p:txBody>
      </p:sp>
    </p:spTree>
    <p:extLst>
      <p:ext uri="{BB962C8B-B14F-4D97-AF65-F5344CB8AC3E}">
        <p14:creationId xmlns:p14="http://schemas.microsoft.com/office/powerpoint/2010/main" val="3845218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E26C57-4680-634A-8621-93FF3B7DA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Routebeschrijving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ED725D-0A57-6840-9CC0-7787911AF0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4 punten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917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70FF711-EC79-5D4C-9FE9-EAC298B8D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77" y="635262"/>
            <a:ext cx="8500485" cy="445470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FFB6473-EF7A-2343-92EA-C07867396704}"/>
              </a:ext>
            </a:extLst>
          </p:cNvPr>
          <p:cNvSpPr txBox="1"/>
          <p:nvPr/>
        </p:nvSpPr>
        <p:spPr>
          <a:xfrm>
            <a:off x="8707364" y="346956"/>
            <a:ext cx="34846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Vraag 4</a:t>
            </a:r>
          </a:p>
          <a:p>
            <a:r>
              <a:rPr lang="nl-NL" dirty="0"/>
              <a:t>Maak een routebeschrijving voor de gestippelde looproute naar het Beauty college. </a:t>
            </a:r>
          </a:p>
          <a:p>
            <a:r>
              <a:rPr lang="nl-NL" dirty="0"/>
              <a:t>Kies de juiste blokken en sleep</a:t>
            </a:r>
            <a:r>
              <a:rPr lang="nl-NL" dirty="0">
                <a:solidFill>
                  <a:srgbClr val="FF0000"/>
                </a:solidFill>
              </a:rPr>
              <a:t>*</a:t>
            </a:r>
            <a:r>
              <a:rPr lang="nl-NL" dirty="0"/>
              <a:t> ze in de goede volgorde:</a:t>
            </a:r>
          </a:p>
          <a:p>
            <a:endParaRPr lang="nl-NL" dirty="0"/>
          </a:p>
          <a:p>
            <a:endParaRPr lang="nl-NL" b="1" dirty="0"/>
          </a:p>
          <a:p>
            <a:endParaRPr lang="nl-NL" dirty="0"/>
          </a:p>
          <a:p>
            <a:endParaRPr lang="nl-NL" sz="2400" dirty="0"/>
          </a:p>
          <a:p>
            <a:endParaRPr lang="nl-NL" sz="2000" b="1" dirty="0"/>
          </a:p>
          <a:p>
            <a:r>
              <a:rPr lang="nl-NL" sz="2000" b="1" dirty="0"/>
              <a:t>Vraag</a:t>
            </a:r>
            <a:r>
              <a:rPr lang="nl-NL" sz="2000" dirty="0"/>
              <a:t> 5</a:t>
            </a:r>
          </a:p>
          <a:p>
            <a:r>
              <a:rPr lang="nl-NL" dirty="0"/>
              <a:t>Hoe lang doe je ongeveer over deze route als je fietst?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E185F8ED-2F96-284F-9E41-2F9E6AA7EC3F}"/>
                  </a:ext>
                </a:extLst>
              </p14:cNvPr>
              <p14:cNvContentPartPr/>
              <p14:nvPr/>
            </p14:nvContentPartPr>
            <p14:xfrm>
              <a:off x="6954187" y="999787"/>
              <a:ext cx="95400" cy="36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E185F8ED-2F96-284F-9E41-2F9E6AA7EC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45187" y="990787"/>
                <a:ext cx="11304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kstvak 8">
            <a:extLst>
              <a:ext uri="{FF2B5EF4-FFF2-40B4-BE49-F238E27FC236}">
                <a16:creationId xmlns:a16="http://schemas.microsoft.com/office/drawing/2014/main" id="{D13A435C-6A56-A942-94F7-E6F8760F0680}"/>
              </a:ext>
            </a:extLst>
          </p:cNvPr>
          <p:cNvSpPr txBox="1"/>
          <p:nvPr/>
        </p:nvSpPr>
        <p:spPr>
          <a:xfrm>
            <a:off x="1914046" y="5195828"/>
            <a:ext cx="16496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  <a:r>
              <a:rPr lang="nl-NL" baseline="30000" dirty="0"/>
              <a:t>e</a:t>
            </a:r>
            <a:r>
              <a:rPr lang="nl-NL" dirty="0"/>
              <a:t> straat rechts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6BE08E5D-A4A4-154B-89E3-4E02DAAA705D}"/>
              </a:ext>
            </a:extLst>
          </p:cNvPr>
          <p:cNvSpPr txBox="1"/>
          <p:nvPr/>
        </p:nvSpPr>
        <p:spPr>
          <a:xfrm>
            <a:off x="1927041" y="5766236"/>
            <a:ext cx="159678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/>
              <a:t>2</a:t>
            </a:r>
            <a:r>
              <a:rPr lang="nl-NL" baseline="30000" dirty="0"/>
              <a:t>e</a:t>
            </a:r>
            <a:r>
              <a:rPr lang="nl-NL" dirty="0"/>
              <a:t> straat rechts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0CB84FF9-9F7B-054C-AAD3-A4872B79E911}"/>
              </a:ext>
            </a:extLst>
          </p:cNvPr>
          <p:cNvSpPr txBox="1"/>
          <p:nvPr/>
        </p:nvSpPr>
        <p:spPr>
          <a:xfrm>
            <a:off x="1940328" y="6350263"/>
            <a:ext cx="159678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/>
              <a:t>3</a:t>
            </a:r>
            <a:r>
              <a:rPr lang="nl-NL" baseline="30000" dirty="0"/>
              <a:t>e</a:t>
            </a:r>
            <a:r>
              <a:rPr lang="nl-NL" dirty="0"/>
              <a:t> straat rechts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438F926B-885E-0B46-BB21-61160BD93C84}"/>
              </a:ext>
            </a:extLst>
          </p:cNvPr>
          <p:cNvSpPr txBox="1"/>
          <p:nvPr/>
        </p:nvSpPr>
        <p:spPr>
          <a:xfrm>
            <a:off x="3780490" y="5203531"/>
            <a:ext cx="143949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  <a:r>
              <a:rPr lang="nl-NL" baseline="30000" dirty="0"/>
              <a:t>e</a:t>
            </a:r>
            <a:r>
              <a:rPr lang="nl-NL" dirty="0"/>
              <a:t> straat links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28F26DD4-5DD4-964B-9F06-926FD77A3DFD}"/>
              </a:ext>
            </a:extLst>
          </p:cNvPr>
          <p:cNvSpPr txBox="1"/>
          <p:nvPr/>
        </p:nvSpPr>
        <p:spPr>
          <a:xfrm>
            <a:off x="3795313" y="5809884"/>
            <a:ext cx="14394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/>
              <a:t>2</a:t>
            </a:r>
            <a:r>
              <a:rPr lang="nl-NL" baseline="30000" dirty="0"/>
              <a:t>e</a:t>
            </a:r>
            <a:r>
              <a:rPr lang="nl-NL" dirty="0"/>
              <a:t> straat links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AFE833E8-65E9-1A44-8013-771E50CC53CE}"/>
              </a:ext>
            </a:extLst>
          </p:cNvPr>
          <p:cNvSpPr txBox="1"/>
          <p:nvPr/>
        </p:nvSpPr>
        <p:spPr>
          <a:xfrm>
            <a:off x="3795312" y="6363882"/>
            <a:ext cx="143949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/>
              <a:t>3</a:t>
            </a:r>
            <a:r>
              <a:rPr lang="nl-NL" baseline="30000" dirty="0"/>
              <a:t>e</a:t>
            </a:r>
            <a:r>
              <a:rPr lang="nl-NL" dirty="0"/>
              <a:t> straat links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2FDE89EA-86A7-D346-84A4-C44A46E4F941}"/>
              </a:ext>
            </a:extLst>
          </p:cNvPr>
          <p:cNvSpPr txBox="1"/>
          <p:nvPr/>
        </p:nvSpPr>
        <p:spPr>
          <a:xfrm>
            <a:off x="5502690" y="5189017"/>
            <a:ext cx="306680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/>
              <a:t>aan eind van de straat rechtsaf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AA2B0873-0138-764D-BA9D-056679486924}"/>
              </a:ext>
            </a:extLst>
          </p:cNvPr>
          <p:cNvSpPr txBox="1"/>
          <p:nvPr/>
        </p:nvSpPr>
        <p:spPr>
          <a:xfrm>
            <a:off x="5531038" y="5821503"/>
            <a:ext cx="290951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/>
              <a:t>aan eind van de straat linksaf</a:t>
            </a: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id="{E5293ECD-6154-2048-9044-CD91C4F57870}"/>
              </a:ext>
            </a:extLst>
          </p:cNvPr>
          <p:cNvGrpSpPr/>
          <p:nvPr/>
        </p:nvGrpSpPr>
        <p:grpSpPr>
          <a:xfrm>
            <a:off x="6627967" y="-36544"/>
            <a:ext cx="816249" cy="1095808"/>
            <a:chOff x="6653807" y="735383"/>
            <a:chExt cx="780627" cy="127024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" name="Inkt 2">
                  <a:extLst>
                    <a:ext uri="{FF2B5EF4-FFF2-40B4-BE49-F238E27FC236}">
                      <a16:creationId xmlns:a16="http://schemas.microsoft.com/office/drawing/2014/main" id="{722CBBBC-CB10-FF48-82E9-383EAEAFB9C8}"/>
                    </a:ext>
                  </a:extLst>
                </p14:cNvPr>
                <p14:cNvContentPartPr/>
                <p14:nvPr/>
              </p14:nvContentPartPr>
              <p14:xfrm>
                <a:off x="6892627" y="1271587"/>
                <a:ext cx="253080" cy="734040"/>
              </p14:xfrm>
            </p:contentPart>
          </mc:Choice>
          <mc:Fallback xmlns="">
            <p:pic>
              <p:nvPicPr>
                <p:cNvPr id="3" name="Inkt 2">
                  <a:extLst>
                    <a:ext uri="{FF2B5EF4-FFF2-40B4-BE49-F238E27FC236}">
                      <a16:creationId xmlns:a16="http://schemas.microsoft.com/office/drawing/2014/main" id="{722CBBBC-CB10-FF48-82E9-383EAEAFB9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83627" y="1262587"/>
                  <a:ext cx="270720" cy="75168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45" name="Tekstvak 44">
              <a:extLst>
                <a:ext uri="{FF2B5EF4-FFF2-40B4-BE49-F238E27FC236}">
                  <a16:creationId xmlns:a16="http://schemas.microsoft.com/office/drawing/2014/main" id="{6A600EB7-A99C-4A80-BE67-4B7432286DE5}"/>
                </a:ext>
              </a:extLst>
            </p:cNvPr>
            <p:cNvSpPr txBox="1"/>
            <p:nvPr/>
          </p:nvSpPr>
          <p:spPr>
            <a:xfrm>
              <a:off x="6653807" y="735383"/>
              <a:ext cx="780627" cy="535155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nl-NL" sz="2400" dirty="0">
                  <a:solidFill>
                    <a:srgbClr val="E71224"/>
                  </a:solidFill>
                  <a:latin typeface="Century Gothic" panose="020B0502020202020204" pitchFamily="34" charset="0"/>
                </a:rPr>
                <a:t>start</a:t>
              </a:r>
              <a:endParaRPr lang="nl-NL" sz="1700" dirty="0">
                <a:solidFill>
                  <a:srgbClr val="E71224"/>
                </a:solidFill>
                <a:latin typeface="Century Gothic" panose="020B0502020202020204" pitchFamily="34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t 27">
                <a:extLst>
                  <a:ext uri="{FF2B5EF4-FFF2-40B4-BE49-F238E27FC236}">
                    <a16:creationId xmlns:a16="http://schemas.microsoft.com/office/drawing/2014/main" id="{C43D71AA-91C8-EB4C-9432-FD3003B6C904}"/>
                  </a:ext>
                </a:extLst>
              </p14:cNvPr>
              <p14:cNvContentPartPr/>
              <p14:nvPr/>
            </p14:nvContentPartPr>
            <p14:xfrm rot="3989114" flipH="1">
              <a:off x="7015010" y="1272124"/>
              <a:ext cx="228889" cy="332421"/>
            </p14:xfrm>
          </p:contentPart>
        </mc:Choice>
        <mc:Fallback xmlns="">
          <p:pic>
            <p:nvPicPr>
              <p:cNvPr id="28" name="Inkt 27">
                <a:extLst>
                  <a:ext uri="{FF2B5EF4-FFF2-40B4-BE49-F238E27FC236}">
                    <a16:creationId xmlns:a16="http://schemas.microsoft.com/office/drawing/2014/main" id="{C43D71AA-91C8-EB4C-9432-FD3003B6C90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 rot="3989114" flipH="1">
                <a:off x="7010685" y="1267802"/>
                <a:ext cx="237540" cy="341065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kstvak 1">
            <a:extLst>
              <a:ext uri="{FF2B5EF4-FFF2-40B4-BE49-F238E27FC236}">
                <a16:creationId xmlns:a16="http://schemas.microsoft.com/office/drawing/2014/main" id="{D3829084-02D9-B34C-B7B7-CE4A2BA41DD6}"/>
              </a:ext>
            </a:extLst>
          </p:cNvPr>
          <p:cNvSpPr txBox="1"/>
          <p:nvPr/>
        </p:nvSpPr>
        <p:spPr>
          <a:xfrm>
            <a:off x="8789028" y="4601036"/>
            <a:ext cx="3321307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Geef hier uitleg/berekeningen: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548B0F4-6A9B-F340-8C00-312FC73EB2A6}"/>
              </a:ext>
            </a:extLst>
          </p:cNvPr>
          <p:cNvSpPr txBox="1"/>
          <p:nvPr/>
        </p:nvSpPr>
        <p:spPr>
          <a:xfrm>
            <a:off x="90566" y="5000579"/>
            <a:ext cx="14394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>
                <a:solidFill>
                  <a:srgbClr val="FF0000"/>
                </a:solidFill>
              </a:rPr>
              <a:t>*) interactie slepen van blokken van elk blok is er een stapeltje.</a:t>
            </a:r>
          </a:p>
          <a:p>
            <a:r>
              <a:rPr lang="nl-NL" sz="1400" i="1" dirty="0">
                <a:solidFill>
                  <a:srgbClr val="FF0000"/>
                </a:solidFill>
              </a:rPr>
              <a:t>Dat moet zichtbaar zijn,</a:t>
            </a:r>
          </a:p>
          <a:p>
            <a:r>
              <a:rPr lang="nl-NL" sz="1400" i="1" dirty="0">
                <a:solidFill>
                  <a:srgbClr val="FF0000"/>
                </a:solidFill>
              </a:rPr>
              <a:t>zie </a:t>
            </a:r>
            <a:r>
              <a:rPr lang="nl-NL" sz="1400" i="1" dirty="0" err="1">
                <a:solidFill>
                  <a:srgbClr val="FF0000"/>
                </a:solidFill>
              </a:rPr>
              <a:t>vb</a:t>
            </a:r>
            <a:endParaRPr lang="nl-NL" sz="1400" i="1" dirty="0">
              <a:solidFill>
                <a:srgbClr val="FF0000"/>
              </a:solidFill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93BCC6A8-939F-F64E-A57D-83D42CC971F7}"/>
              </a:ext>
            </a:extLst>
          </p:cNvPr>
          <p:cNvSpPr txBox="1"/>
          <p:nvPr/>
        </p:nvSpPr>
        <p:spPr>
          <a:xfrm>
            <a:off x="8855271" y="2394615"/>
            <a:ext cx="2741483" cy="936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E867A75-23E9-6249-8B13-D297C44CDEB2}"/>
              </a:ext>
            </a:extLst>
          </p:cNvPr>
          <p:cNvSpPr txBox="1"/>
          <p:nvPr/>
        </p:nvSpPr>
        <p:spPr>
          <a:xfrm>
            <a:off x="183454" y="110004"/>
            <a:ext cx="6097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>
                <a:solidFill>
                  <a:srgbClr val="FF0000"/>
                </a:solidFill>
              </a:rPr>
              <a:t>beginnen met filmpje met uitleg: ROC 2 locaties -&gt; er is een routebeschrijving nodig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ABC7483-B3EB-114D-8608-73D3EFE0015D}"/>
              </a:ext>
            </a:extLst>
          </p:cNvPr>
          <p:cNvSpPr txBox="1"/>
          <p:nvPr/>
        </p:nvSpPr>
        <p:spPr>
          <a:xfrm>
            <a:off x="8855271" y="6190835"/>
            <a:ext cx="2395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Ongeveer ...... minuten.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96EC0E18-85BC-804A-8990-3F5383667F75}"/>
              </a:ext>
            </a:extLst>
          </p:cNvPr>
          <p:cNvSpPr txBox="1"/>
          <p:nvPr/>
        </p:nvSpPr>
        <p:spPr>
          <a:xfrm>
            <a:off x="1992583" y="5296366"/>
            <a:ext cx="16496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  <a:r>
              <a:rPr lang="nl-NL" baseline="30000" dirty="0"/>
              <a:t>e</a:t>
            </a:r>
            <a:r>
              <a:rPr lang="nl-NL" dirty="0"/>
              <a:t> straat rechts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B1166FBD-D72B-1D44-9BDE-B5BE218D1C1C}"/>
              </a:ext>
            </a:extLst>
          </p:cNvPr>
          <p:cNvSpPr txBox="1"/>
          <p:nvPr/>
        </p:nvSpPr>
        <p:spPr>
          <a:xfrm>
            <a:off x="3849602" y="5274634"/>
            <a:ext cx="14394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  <a:r>
              <a:rPr lang="nl-NL" baseline="30000" dirty="0"/>
              <a:t>e</a:t>
            </a:r>
            <a:r>
              <a:rPr lang="nl-NL" dirty="0"/>
              <a:t> straat links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66E5C17D-B457-CB40-B6E0-9A6D65B0EF69}"/>
              </a:ext>
            </a:extLst>
          </p:cNvPr>
          <p:cNvSpPr txBox="1"/>
          <p:nvPr/>
        </p:nvSpPr>
        <p:spPr>
          <a:xfrm>
            <a:off x="5584001" y="5289807"/>
            <a:ext cx="30668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/>
              <a:t>aan eind van de straat rechtsaf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2102EE68-5F3B-F245-80C4-987835E7101F}"/>
              </a:ext>
            </a:extLst>
          </p:cNvPr>
          <p:cNvSpPr txBox="1"/>
          <p:nvPr/>
        </p:nvSpPr>
        <p:spPr>
          <a:xfrm>
            <a:off x="5627585" y="5913078"/>
            <a:ext cx="29095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/>
              <a:t>aan eind van de straat linksaf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33A7E2DD-20A7-7940-AEAB-7EFBAD483C0A}"/>
              </a:ext>
            </a:extLst>
          </p:cNvPr>
          <p:cNvSpPr txBox="1"/>
          <p:nvPr/>
        </p:nvSpPr>
        <p:spPr>
          <a:xfrm>
            <a:off x="3869916" y="5900411"/>
            <a:ext cx="14394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/>
              <a:t>2</a:t>
            </a:r>
            <a:r>
              <a:rPr lang="nl-NL" baseline="30000" dirty="0"/>
              <a:t>e</a:t>
            </a:r>
            <a:r>
              <a:rPr lang="nl-NL" dirty="0"/>
              <a:t> straat links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08AC4465-95B4-D743-9E23-AAAA12DA99EB}"/>
              </a:ext>
            </a:extLst>
          </p:cNvPr>
          <p:cNvSpPr txBox="1"/>
          <p:nvPr/>
        </p:nvSpPr>
        <p:spPr>
          <a:xfrm>
            <a:off x="3844002" y="6434106"/>
            <a:ext cx="14394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/>
              <a:t>3</a:t>
            </a:r>
            <a:r>
              <a:rPr lang="nl-NL" baseline="30000" dirty="0"/>
              <a:t>e</a:t>
            </a:r>
            <a:r>
              <a:rPr lang="nl-NL" dirty="0"/>
              <a:t> straat links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E89A9C14-A8D4-7248-B784-8C3BEDF43E08}"/>
              </a:ext>
            </a:extLst>
          </p:cNvPr>
          <p:cNvSpPr txBox="1"/>
          <p:nvPr/>
        </p:nvSpPr>
        <p:spPr>
          <a:xfrm>
            <a:off x="2027504" y="5849374"/>
            <a:ext cx="15967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/>
              <a:t>2</a:t>
            </a:r>
            <a:r>
              <a:rPr lang="nl-NL" baseline="30000" dirty="0"/>
              <a:t>e</a:t>
            </a:r>
            <a:r>
              <a:rPr lang="nl-NL" dirty="0"/>
              <a:t> straat rechts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F4E61068-D6B6-DB47-A2BB-39E653AA711B}"/>
              </a:ext>
            </a:extLst>
          </p:cNvPr>
          <p:cNvSpPr txBox="1"/>
          <p:nvPr/>
        </p:nvSpPr>
        <p:spPr>
          <a:xfrm>
            <a:off x="2001349" y="6436204"/>
            <a:ext cx="15967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/>
              <a:t>3</a:t>
            </a:r>
            <a:r>
              <a:rPr lang="nl-NL" baseline="30000" dirty="0"/>
              <a:t>e</a:t>
            </a:r>
            <a:r>
              <a:rPr lang="nl-NL" dirty="0"/>
              <a:t> straat rechts</a:t>
            </a:r>
          </a:p>
        </p:txBody>
      </p:sp>
    </p:spTree>
    <p:extLst>
      <p:ext uri="{BB962C8B-B14F-4D97-AF65-F5344CB8AC3E}">
        <p14:creationId xmlns:p14="http://schemas.microsoft.com/office/powerpoint/2010/main" val="2282650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Kachel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7 punten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4799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E441650-1CB6-4AA4-81D7-792C2ABC7B4F}"/>
              </a:ext>
            </a:extLst>
          </p:cNvPr>
          <p:cNvSpPr txBox="1"/>
          <p:nvPr/>
        </p:nvSpPr>
        <p:spPr>
          <a:xfrm>
            <a:off x="242596" y="410547"/>
            <a:ext cx="6707414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000" dirty="0"/>
          </a:p>
          <a:p>
            <a:r>
              <a:rPr lang="nl-NL" sz="2000" b="1" dirty="0"/>
              <a:t>Vraag 6</a:t>
            </a:r>
          </a:p>
          <a:p>
            <a:r>
              <a:rPr lang="nl-NL" dirty="0"/>
              <a:t>Bram wil een kachel in huis laten plaatsen.</a:t>
            </a:r>
          </a:p>
          <a:p>
            <a:r>
              <a:rPr lang="nl-NL" dirty="0"/>
              <a:t>De aannemer zegt</a:t>
            </a:r>
            <a:r>
              <a:rPr lang="nl-NL" dirty="0">
                <a:solidFill>
                  <a:srgbClr val="FF0000"/>
                </a:solidFill>
              </a:rPr>
              <a:t>*</a:t>
            </a:r>
            <a:r>
              <a:rPr lang="nl-NL" dirty="0"/>
              <a:t>: ‘Een rookkanaal leg ik aan voor 1350,- excl. BTW.’</a:t>
            </a:r>
          </a:p>
          <a:p>
            <a:endParaRPr lang="nl-NL" dirty="0"/>
          </a:p>
          <a:p>
            <a:r>
              <a:rPr lang="nl-NL" dirty="0"/>
              <a:t>Wat zijn de kosten inclusief 21% BTW ongeveer?</a:t>
            </a:r>
          </a:p>
          <a:p>
            <a:endParaRPr lang="nl-NL" sz="2000" dirty="0"/>
          </a:p>
          <a:p>
            <a:endParaRPr lang="nl-NL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1152D9-BAEB-4FC3-A138-6416C0EB5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137" y="0"/>
            <a:ext cx="2065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18198" y="4743911"/>
            <a:ext cx="772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€ ......, .........  incl. BTW</a:t>
            </a:r>
          </a:p>
        </p:txBody>
      </p:sp>
      <p:sp>
        <p:nvSpPr>
          <p:cNvPr id="5" name="Rechthoek 4"/>
          <p:cNvSpPr/>
          <p:nvPr/>
        </p:nvSpPr>
        <p:spPr>
          <a:xfrm>
            <a:off x="318198" y="2596623"/>
            <a:ext cx="5777802" cy="1959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18198" y="2703006"/>
            <a:ext cx="3496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Geef hier je berekening: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1339F2F-1018-7040-81CE-A904724B5783}"/>
              </a:ext>
            </a:extLst>
          </p:cNvPr>
          <p:cNvSpPr txBox="1"/>
          <p:nvPr/>
        </p:nvSpPr>
        <p:spPr>
          <a:xfrm>
            <a:off x="6993653" y="4109776"/>
            <a:ext cx="190789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i="1" dirty="0">
                <a:solidFill>
                  <a:srgbClr val="FF0000"/>
                </a:solidFill>
              </a:rPr>
              <a:t>*) Filmpje van Bram </a:t>
            </a:r>
          </a:p>
          <a:p>
            <a:r>
              <a:rPr lang="nl-NL" sz="1600" i="1" dirty="0">
                <a:solidFill>
                  <a:srgbClr val="FF0000"/>
                </a:solidFill>
              </a:rPr>
              <a:t>die aannemer belt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30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1"/>
    </mc:Choice>
    <mc:Fallback xmlns="">
      <p:transition spd="slow" advTm="1901"/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7893</TotalTime>
  <Words>841</Words>
  <Application>Microsoft Macintosh PowerPoint</Application>
  <PresentationFormat>Breedbeeld</PresentationFormat>
  <Paragraphs>186</Paragraphs>
  <Slides>16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Wingdings</vt:lpstr>
      <vt:lpstr>Kantoorthema</vt:lpstr>
      <vt:lpstr>Opdrachten</vt:lpstr>
      <vt:lpstr>Overzicht</vt:lpstr>
      <vt:lpstr>Minimumloon</vt:lpstr>
      <vt:lpstr>PowerPoint-presentatie</vt:lpstr>
      <vt:lpstr>PowerPoint-presentatie</vt:lpstr>
      <vt:lpstr>Routebeschrijving</vt:lpstr>
      <vt:lpstr>PowerPoint-presentatie</vt:lpstr>
      <vt:lpstr>Kachel</vt:lpstr>
      <vt:lpstr>PowerPoint-presentatie</vt:lpstr>
      <vt:lpstr>PowerPoint-presentatie</vt:lpstr>
      <vt:lpstr>PowerPoint-presentatie</vt:lpstr>
      <vt:lpstr>Lampen met korting</vt:lpstr>
      <vt:lpstr>PowerPoint-presentatie</vt:lpstr>
      <vt:lpstr>Hardlopen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Wijers, M.M. (Monica)</dc:creator>
  <cp:lastModifiedBy>Wijers, M.M. (Monica)</cp:lastModifiedBy>
  <cp:revision>211</cp:revision>
  <cp:lastPrinted>2020-11-19T14:04:58Z</cp:lastPrinted>
  <dcterms:created xsi:type="dcterms:W3CDTF">2020-09-20T13:57:42Z</dcterms:created>
  <dcterms:modified xsi:type="dcterms:W3CDTF">2021-03-02T15:00:44Z</dcterms:modified>
</cp:coreProperties>
</file>